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entation.xml" ContentType="application/vnd.openxmlformats-officedocument.presentationml.presentation.main+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Layouts/slideLayout8.xml" ContentType="application/vnd.openxmlformats-officedocument.presentationml.slideLayou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8.xml" ContentType="application/vnd.openxmlformats-officedocument.presentationml.notesSlide+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300" r:id="rId2"/>
    <p:sldId id="342" r:id="rId3"/>
    <p:sldId id="4428" r:id="rId4"/>
    <p:sldId id="301" r:id="rId5"/>
    <p:sldId id="302" r:id="rId6"/>
    <p:sldId id="303" r:id="rId7"/>
    <p:sldId id="310" r:id="rId8"/>
    <p:sldId id="305" r:id="rId9"/>
    <p:sldId id="306" r:id="rId10"/>
    <p:sldId id="307" r:id="rId11"/>
    <p:sldId id="4445" r:id="rId12"/>
    <p:sldId id="308" r:id="rId13"/>
    <p:sldId id="451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4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98"/>
    <p:restoredTop sz="89560" autoAdjust="0"/>
  </p:normalViewPr>
  <p:slideViewPr>
    <p:cSldViewPr snapToGrid="0" snapToObjects="1">
      <p:cViewPr>
        <p:scale>
          <a:sx n="100" d="100"/>
          <a:sy n="100" d="100"/>
        </p:scale>
        <p:origin x="280" y="592"/>
      </p:cViewPr>
      <p:guideLst>
        <p:guide orient="horz" pos="2160"/>
        <p:guide pos="3840"/>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105" d="100"/>
          <a:sy n="105" d="100"/>
        </p:scale>
        <p:origin x="360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32255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8A0D9-BFA8-7C4D-9EDB-CB422E19BC51}" type="datetimeFigureOut">
              <a:rPr lang="en-US" smtClean="0"/>
              <a:t>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00A945-1098-4F4D-8D2D-ABDE78F08E83}" type="slidenum">
              <a:rPr lang="en-US" smtClean="0"/>
              <a:t>‹#›</a:t>
            </a:fld>
            <a:endParaRPr lang="en-US"/>
          </a:p>
        </p:txBody>
      </p:sp>
    </p:spTree>
    <p:extLst>
      <p:ext uri="{BB962C8B-B14F-4D97-AF65-F5344CB8AC3E}">
        <p14:creationId xmlns:p14="http://schemas.microsoft.com/office/powerpoint/2010/main" val="216897323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v5.scaledagileframework.com/lean-agile-leadership/"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1" name="Slide preview"/>
          <p:cNvSpPr>
            <a:spLocks noGrp="1" noRot="1" noChangeAspect="1"/>
          </p:cNvSpPr>
          <p:nvPr>
            <p:ph type="sldImg"/>
          </p:nvPr>
        </p:nvSpPr>
        <p:spPr/>
      </p:sp>
      <p:sp>
        <p:nvSpPr>
          <p:cNvPr id="10002" name="Notes"/>
          <p:cNvSpPr>
            <a:spLocks noGrp="1"/>
          </p:cNvSpPr>
          <p:nvPr>
            <p:ph type="body" idx="1"/>
          </p:nvPr>
        </p:nvSpPr>
        <p:spPr/>
        <p:txBody>
          <a:bodyPr wrap="square" rtlCol="0"/>
          <a:lstStyle/>
          <a:p>
            <a:pPr marL="0" indent="0">
              <a:buNone/>
            </a:pPr>
            <a:endParaRPr b="1"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8" name="Slide preview"/>
          <p:cNvSpPr>
            <a:spLocks noGrp="1" noRot="1" noChangeAspect="1"/>
          </p:cNvSpPr>
          <p:nvPr>
            <p:ph type="sldImg"/>
          </p:nvPr>
        </p:nvSpPr>
        <p:spPr/>
      </p:sp>
      <p:sp>
        <p:nvSpPr>
          <p:cNvPr id="10029" name="Notes"/>
          <p:cNvSpPr>
            <a:spLocks noGrp="1"/>
          </p:cNvSpPr>
          <p:nvPr>
            <p:ph type="body" idx="1"/>
          </p:nvPr>
        </p:nvSpPr>
        <p:spPr/>
        <p:txBody>
          <a:bodyPr wrap="square" rtlCol="0"/>
          <a:lstStyle/>
          <a:p>
            <a:pPr marL="0" indent="0">
              <a:buNone/>
            </a:pPr>
            <a:r>
              <a:rPr b="1" dirty="0"/>
              <a:t>Trainer Guidance:</a:t>
            </a:r>
            <a:endParaRPr lang="en-GB" b="1" dirty="0"/>
          </a:p>
          <a:p>
            <a:pPr marL="0" indent="0">
              <a:buNone/>
            </a:pPr>
            <a:endParaRPr lang="en-GB" b="1" dirty="0"/>
          </a:p>
          <a:p>
            <a:pPr marL="0" indent="0">
              <a:buNone/>
            </a:pPr>
            <a:r>
              <a:rPr lang="en-GB" b="0" i="0" dirty="0">
                <a:effectLst/>
              </a:rPr>
              <a:t>Achieving business agility and the benefits of Lean-Agile development at scale is not a trivial effort, so SAFe is not a trivial framework. Before realizing </a:t>
            </a:r>
            <a:r>
              <a:rPr lang="en-GB" b="0" i="0" dirty="0" err="1">
                <a:effectLst/>
              </a:rPr>
              <a:t>SAFe’s</a:t>
            </a:r>
            <a:r>
              <a:rPr lang="en-GB" b="0" i="0" dirty="0">
                <a:effectLst/>
              </a:rPr>
              <a:t> rewards, organizations must embrace a Lean-Agile Mindset as well as understand and apply Lean-Agile principles. They must identify Value Streams and Agile Release Trains (ARTs), implement a Lean-Agile portfolio, build quality in, and establish the mechanisms for continuous value delivery and DevOps. And, of course, the culture must evolve as well. </a:t>
            </a:r>
          </a:p>
          <a:p>
            <a:pPr marL="0" indent="0">
              <a:buNone/>
            </a:pPr>
            <a:endParaRPr lang="en-GB" b="0" i="0" dirty="0">
              <a:effectLst/>
            </a:endParaRPr>
          </a:p>
          <a:p>
            <a:pPr marL="0" indent="0">
              <a:buNone/>
            </a:pPr>
            <a:r>
              <a:rPr lang="en-GB" b="0" i="0" dirty="0">
                <a:effectLst/>
              </a:rPr>
              <a:t>Based on proven organizational change management strategies, the SAFe Implementation Roadmap graphic and article series describes the steps or “critical moves” an enterprise can take to implement SAFe in an orderly, reliable, and successful fashion</a:t>
            </a:r>
            <a:r>
              <a:rPr lang="en-GB" b="0" i="0" dirty="0">
                <a:solidFill>
                  <a:srgbClr val="333333"/>
                </a:solidFill>
                <a:effectLst/>
                <a:latin typeface="Open Sans"/>
              </a:rPr>
              <a:t>.</a:t>
            </a:r>
            <a:endParaRPr b="1"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Trainer Guidance:</a:t>
            </a:r>
          </a:p>
          <a:p>
            <a:endParaRPr lang="en-GB" dirty="0"/>
          </a:p>
          <a:p>
            <a:pPr marL="0" indent="0" defTabSz="914303">
              <a:spcBef>
                <a:spcPts val="0"/>
              </a:spcBef>
              <a:buFont typeface="Arial" panose="020B0604020202020204" pitchFamily="34" charset="0"/>
              <a:buNone/>
              <a:defRPr/>
            </a:pPr>
            <a:r>
              <a:rPr lang="en-US" b="0" baseline="0" dirty="0"/>
              <a:t>Success can never be guaranteed, but to accelerate the changes two things are critical:</a:t>
            </a:r>
          </a:p>
          <a:p>
            <a:pPr marL="0" indent="0" defTabSz="914303">
              <a:spcBef>
                <a:spcPts val="0"/>
              </a:spcBef>
              <a:buFont typeface="Arial" panose="020B0604020202020204" pitchFamily="34" charset="0"/>
              <a:buNone/>
              <a:defRPr/>
            </a:pPr>
            <a:endParaRPr lang="en-US" b="0" baseline="0" dirty="0"/>
          </a:p>
          <a:p>
            <a:pPr marL="171450" indent="-171450" defTabSz="914303">
              <a:spcBef>
                <a:spcPts val="0"/>
              </a:spcBef>
              <a:buFont typeface="Arial" panose="020B0604020202020204" pitchFamily="34" charset="0"/>
              <a:buChar char="•"/>
              <a:defRPr/>
            </a:pPr>
            <a:r>
              <a:rPr lang="en-US" b="0" baseline="0" dirty="0"/>
              <a:t>Train everyone. Make sure everyone, from teams to leaders, are trained in the new way of working.</a:t>
            </a:r>
          </a:p>
          <a:p>
            <a:pPr marL="171450" indent="-171450" defTabSz="914303">
              <a:spcBef>
                <a:spcPts val="0"/>
              </a:spcBef>
              <a:buFont typeface="Arial" panose="020B0604020202020204" pitchFamily="34" charset="0"/>
              <a:buChar char="•"/>
              <a:defRPr/>
            </a:pPr>
            <a:r>
              <a:rPr lang="en-US" b="0" baseline="0" dirty="0"/>
              <a:t>Launch trains. Until we start, we will not learn how to improve.</a:t>
            </a:r>
          </a:p>
          <a:p>
            <a:endParaRPr lang="en-US" dirty="0"/>
          </a:p>
        </p:txBody>
      </p:sp>
    </p:spTree>
    <p:extLst>
      <p:ext uri="{BB962C8B-B14F-4D97-AF65-F5344CB8AC3E}">
        <p14:creationId xmlns:p14="http://schemas.microsoft.com/office/powerpoint/2010/main" val="2852709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3" name="Slide preview"/>
          <p:cNvSpPr>
            <a:spLocks noGrp="1" noRot="1" noChangeAspect="1"/>
          </p:cNvSpPr>
          <p:nvPr>
            <p:ph type="sldImg"/>
          </p:nvPr>
        </p:nvSpPr>
        <p:spPr/>
      </p:sp>
      <p:sp>
        <p:nvSpPr>
          <p:cNvPr id="10034" name="Notes"/>
          <p:cNvSpPr>
            <a:spLocks noGrp="1"/>
          </p:cNvSpPr>
          <p:nvPr>
            <p:ph type="body" idx="1"/>
          </p:nvPr>
        </p:nvSpPr>
        <p:spPr/>
        <p:txBody>
          <a:bodyPr wrap="square" rtlCol="0"/>
          <a:lstStyle/>
          <a:p>
            <a:pPr marL="0" indent="0">
              <a:buNone/>
            </a:pPr>
            <a:r>
              <a:rPr b="1" dirty="0"/>
              <a:t>Trainer Guidance:</a:t>
            </a:r>
            <a:endParaRPr lang="en-US" b="1" dirty="0"/>
          </a:p>
          <a:p>
            <a:pPr marL="0" indent="0">
              <a:buNone/>
            </a:pPr>
            <a:endParaRPr b="1" dirty="0"/>
          </a:p>
          <a:p>
            <a:pPr marL="0" indent="0">
              <a:buNone/>
            </a:pPr>
            <a:r>
              <a:rPr dirty="0"/>
              <a:t>To summarize all new knowledge and create actionable items as take-a-ways.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 name="Slide preview"/>
          <p:cNvSpPr>
            <a:spLocks noGrp="1" noRot="1" noChangeAspect="1"/>
          </p:cNvSpPr>
          <p:nvPr>
            <p:ph type="sldImg"/>
          </p:nvPr>
        </p:nvSpPr>
        <p:spPr/>
      </p:sp>
      <p:sp>
        <p:nvSpPr>
          <p:cNvPr id="10087" name="Notes"/>
          <p:cNvSpPr>
            <a:spLocks noGrp="1"/>
          </p:cNvSpPr>
          <p:nvPr>
            <p:ph type="body" idx="1"/>
          </p:nvPr>
        </p:nvSpPr>
        <p:spPr/>
        <p:txBody>
          <a:bodyPr wrap="square" rtlCol="0"/>
          <a:lstStyle/>
          <a:p>
            <a:pPr marL="0" indent="0">
              <a:buNone/>
            </a:pPr>
            <a:r>
              <a:rPr lang="en-GB" b="1" dirty="0"/>
              <a:t>Trainer Guidance:</a:t>
            </a:r>
            <a:br>
              <a:rPr lang="en-GB" dirty="0"/>
            </a:br>
            <a:br>
              <a:rPr lang="en-GB" dirty="0"/>
            </a:br>
            <a:r>
              <a:rPr lang="en-GB" dirty="0"/>
              <a:t>You may recommend the following articles to the learners, which are also listed in their workbooks: </a:t>
            </a:r>
            <a:r>
              <a:rPr lang="en-GB" i="1" dirty="0"/>
              <a:t>Lean-Agile Leadership, Implementation Roadmap</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8" name="Slide preview"/>
          <p:cNvSpPr>
            <a:spLocks noGrp="1" noRot="1" noChangeAspect="1"/>
          </p:cNvSpPr>
          <p:nvPr>
            <p:ph type="sldImg"/>
          </p:nvPr>
        </p:nvSpPr>
        <p:spPr/>
      </p:sp>
      <p:sp>
        <p:nvSpPr>
          <p:cNvPr id="10169" name="Notes"/>
          <p:cNvSpPr>
            <a:spLocks noGrp="1"/>
          </p:cNvSpPr>
          <p:nvPr>
            <p:ph type="body" idx="1"/>
          </p:nvPr>
        </p:nvSpPr>
        <p:spPr/>
        <p:txBody>
          <a:bodyPr wrap="square" rtlCol="0"/>
          <a:lstStyle/>
          <a:p>
            <a:pPr marL="0" indent="0">
              <a:buNone/>
            </a:pPr>
            <a:endParaRPr b="1" dirty="0"/>
          </a:p>
        </p:txBody>
      </p:sp>
    </p:spTree>
    <p:extLst>
      <p:ext uri="{BB962C8B-B14F-4D97-AF65-F5344CB8AC3E}">
        <p14:creationId xmlns:p14="http://schemas.microsoft.com/office/powerpoint/2010/main" val="687087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 name="Slide preview"/>
          <p:cNvSpPr>
            <a:spLocks noGrp="1" noRot="1" noChangeAspect="1"/>
          </p:cNvSpPr>
          <p:nvPr>
            <p:ph type="sldImg"/>
          </p:nvPr>
        </p:nvSpPr>
        <p:spPr/>
      </p:sp>
      <p:sp>
        <p:nvSpPr>
          <p:cNvPr id="10097" name="Notes"/>
          <p:cNvSpPr>
            <a:spLocks noGrp="1"/>
          </p:cNvSpPr>
          <p:nvPr>
            <p:ph type="body" idx="1"/>
          </p:nvPr>
        </p:nvSpPr>
        <p:spPr/>
        <p:txBody>
          <a:bodyPr wrap="square" rtlCol="0"/>
          <a:lstStyle/>
          <a:p>
            <a:pPr marL="0" indent="0">
              <a:buNone/>
            </a:pPr>
            <a:r>
              <a:rPr lang="en-GB" b="1" dirty="0"/>
              <a:t>Trainer Guidance:</a:t>
            </a:r>
          </a:p>
          <a:p>
            <a:pPr marL="0" indent="0">
              <a:buNone/>
            </a:pPr>
            <a:endParaRPr lang="en-GB" b="1" dirty="0"/>
          </a:p>
          <a:p>
            <a:pPr marL="0" indent="0">
              <a:buNone/>
            </a:pPr>
            <a:r>
              <a:rPr lang="en-GB" dirty="0"/>
              <a:t>Review the lesson 6 topics with the class. This lesson will focus on the Leading by Example and Leading Change dimensions of the Lean-Agile Leadership competency.</a:t>
            </a:r>
          </a:p>
        </p:txBody>
      </p:sp>
    </p:spTree>
    <p:extLst>
      <p:ext uri="{BB962C8B-B14F-4D97-AF65-F5344CB8AC3E}">
        <p14:creationId xmlns:p14="http://schemas.microsoft.com/office/powerpoint/2010/main" val="480921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 name="Slide preview"/>
          <p:cNvSpPr>
            <a:spLocks noGrp="1" noRot="1" noChangeAspect="1"/>
          </p:cNvSpPr>
          <p:nvPr>
            <p:ph type="sldImg"/>
          </p:nvPr>
        </p:nvSpPr>
        <p:spPr/>
      </p:sp>
      <p:sp>
        <p:nvSpPr>
          <p:cNvPr id="10005" name="Notes"/>
          <p:cNvSpPr>
            <a:spLocks noGrp="1"/>
          </p:cNvSpPr>
          <p:nvPr>
            <p:ph type="body" idx="1"/>
          </p:nvPr>
        </p:nvSpPr>
        <p:spPr/>
        <p:txBody>
          <a:bodyPr wrap="square" rtlCol="0"/>
          <a:lstStyle/>
          <a:p>
            <a:pPr marL="0" indent="0">
              <a:buNone/>
            </a:pPr>
            <a:r>
              <a:rPr lang="en-GB" b="1" dirty="0"/>
              <a:t>Trainer Guidance:</a:t>
            </a:r>
            <a:br>
              <a:rPr lang="en-GB" dirty="0"/>
            </a:br>
            <a:br>
              <a:rPr lang="en-GB" dirty="0"/>
            </a:br>
            <a:r>
              <a:rPr lang="en-GB" dirty="0"/>
              <a:t>Review each learning objective for Lesson 6 with the class.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8" name="Slide preview"/>
          <p:cNvSpPr>
            <a:spLocks noGrp="1" noRot="1" noChangeAspect="1"/>
          </p:cNvSpPr>
          <p:nvPr>
            <p:ph type="sldImg"/>
          </p:nvPr>
        </p:nvSpPr>
        <p:spPr/>
      </p:sp>
      <p:sp>
        <p:nvSpPr>
          <p:cNvPr id="10009" name="Notes"/>
          <p:cNvSpPr>
            <a:spLocks noGrp="1"/>
          </p:cNvSpPr>
          <p:nvPr>
            <p:ph type="body" idx="1"/>
          </p:nvPr>
        </p:nvSpPr>
        <p:spPr/>
        <p:txBody>
          <a:bodyPr wrap="square" rtlCol="0"/>
          <a:lstStyle/>
          <a:p>
            <a:pPr marL="0" indent="0">
              <a:buNone/>
            </a:pPr>
            <a:endParaRPr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2" name="Slide preview"/>
          <p:cNvSpPr>
            <a:spLocks noGrp="1" noRot="1" noChangeAspect="1"/>
          </p:cNvSpPr>
          <p:nvPr>
            <p:ph type="sldImg"/>
          </p:nvPr>
        </p:nvSpPr>
        <p:spPr/>
      </p:sp>
      <p:sp>
        <p:nvSpPr>
          <p:cNvPr id="10013" name="Notes"/>
          <p:cNvSpPr>
            <a:spLocks noGrp="1"/>
          </p:cNvSpPr>
          <p:nvPr>
            <p:ph type="body" idx="1"/>
          </p:nvPr>
        </p:nvSpPr>
        <p:spPr>
          <a:xfrm>
            <a:off x="685800" y="4400550"/>
            <a:ext cx="5486400" cy="4605664"/>
          </a:xfrm>
        </p:spPr>
        <p:txBody>
          <a:bodyPr wrap="square" rtlCol="0"/>
          <a:lstStyle/>
          <a:p>
            <a:pPr marL="0" indent="0">
              <a:buNone/>
            </a:pPr>
            <a:r>
              <a:rPr b="1" dirty="0"/>
              <a:t>Trainer Guidance:</a:t>
            </a:r>
            <a:endParaRPr lang="en-US" b="1" dirty="0"/>
          </a:p>
          <a:p>
            <a:pPr marL="0" indent="0">
              <a:buNone/>
            </a:pPr>
            <a:endParaRPr b="1" dirty="0"/>
          </a:p>
          <a:p>
            <a:pPr marL="0" indent="0">
              <a:buNone/>
            </a:pPr>
            <a:r>
              <a:rPr dirty="0"/>
              <a:t>What, then, are the behaviors that leaders should embrace to set the right example and build a generative culture? While the potential list of attributes could be quite long, the aspects below form a solid foundation for this dimension of leadership.</a:t>
            </a:r>
            <a:endParaRPr lang="en-GB" dirty="0"/>
          </a:p>
          <a:p>
            <a:pPr marL="0" indent="0">
              <a:buNone/>
            </a:pPr>
            <a:endParaRPr dirty="0"/>
          </a:p>
          <a:p>
            <a:pPr>
              <a:buClr>
                <a:srgbClr val="FFFFFF">
                  <a:lumMod val="65000"/>
                </a:srgbClr>
              </a:buClr>
              <a:buSzPct val="75000"/>
            </a:pPr>
            <a:r>
              <a:rPr b="1" dirty="0"/>
              <a:t>Authenticity </a:t>
            </a:r>
            <a:r>
              <a:rPr dirty="0"/>
              <a:t>requires leaders to model desired professional and ethical behaviors. Acting with honesty, integrity, and transparency, leaders are true to themselves and their beliefs.</a:t>
            </a:r>
          </a:p>
          <a:p>
            <a:pPr>
              <a:buClr>
                <a:srgbClr val="FFFFFF">
                  <a:lumMod val="65000"/>
                </a:srgbClr>
              </a:buClr>
              <a:buSzPct val="75000"/>
            </a:pPr>
            <a:r>
              <a:rPr b="1" dirty="0"/>
              <a:t>Emotional intelligence </a:t>
            </a:r>
            <a:r>
              <a:rPr dirty="0"/>
              <a:t>describes how leaders identify and manage their emotions and those of others through self-awareness, self-regulation, motivation, empathy, and social skills. </a:t>
            </a:r>
          </a:p>
          <a:p>
            <a:pPr>
              <a:buClr>
                <a:srgbClr val="FFFFFF">
                  <a:lumMod val="65000"/>
                </a:srgbClr>
              </a:buClr>
              <a:buSzPct val="75000"/>
            </a:pPr>
            <a:r>
              <a:rPr b="1" dirty="0"/>
              <a:t>Lifelong learning </a:t>
            </a:r>
            <a:r>
              <a:rPr dirty="0"/>
              <a:t>depicts how leaders engage in an ongoing, voluntary, and self-motivated pursuit of knowledge and growth, and they encourage and support the same in others.</a:t>
            </a:r>
          </a:p>
          <a:p>
            <a:pPr>
              <a:buClr>
                <a:srgbClr val="FFFFFF">
                  <a:lumMod val="65000"/>
                </a:srgbClr>
              </a:buClr>
              <a:buSzPct val="75000"/>
            </a:pPr>
            <a:r>
              <a:rPr b="1" dirty="0"/>
              <a:t>Growing others </a:t>
            </a:r>
            <a:r>
              <a:rPr dirty="0"/>
              <a:t>encourages leaders to provide the personal, professional, and technical guidance and resources each employee needs to assume increasing levels of responsibility and decision-making. </a:t>
            </a:r>
          </a:p>
          <a:p>
            <a:pPr>
              <a:buClr>
                <a:srgbClr val="FFFFFF">
                  <a:lumMod val="65000"/>
                </a:srgbClr>
              </a:buClr>
              <a:buSzPct val="75000"/>
            </a:pPr>
            <a:r>
              <a:rPr b="1" dirty="0"/>
              <a:t>Decentralized decision-making </a:t>
            </a:r>
            <a:r>
              <a:rPr dirty="0"/>
              <a:t>moves the authority for decisions to where the information is; prepares teams to make decentralized decisions by investing in their technical competence; and by providing organizational clarity with decision guardrails.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6" name="Slide preview"/>
          <p:cNvSpPr>
            <a:spLocks noGrp="1" noRot="1" noChangeAspect="1"/>
          </p:cNvSpPr>
          <p:nvPr>
            <p:ph type="sldImg"/>
          </p:nvPr>
        </p:nvSpPr>
        <p:spPr/>
      </p:sp>
      <p:sp>
        <p:nvSpPr>
          <p:cNvPr id="10017" name="Notes"/>
          <p:cNvSpPr>
            <a:spLocks noGrp="1"/>
          </p:cNvSpPr>
          <p:nvPr>
            <p:ph type="body" idx="1"/>
          </p:nvPr>
        </p:nvSpPr>
        <p:spPr/>
        <p:txBody>
          <a:bodyPr wrap="square" rtlCol="0"/>
          <a:lstStyle/>
          <a:p>
            <a:pPr marL="0" indent="0">
              <a:buNone/>
            </a:pPr>
            <a:r>
              <a:rPr b="1" dirty="0"/>
              <a:t>Trainer Guidance:</a:t>
            </a:r>
            <a:endParaRPr lang="en-US" b="1" dirty="0"/>
          </a:p>
          <a:p>
            <a:pPr marL="0" indent="0">
              <a:buNone/>
            </a:pPr>
            <a:endParaRPr b="1" dirty="0"/>
          </a:p>
          <a:p>
            <a:pPr marL="0" indent="0">
              <a:buNone/>
            </a:pPr>
            <a:r>
              <a:rPr dirty="0"/>
              <a:t>Leaders gain earned authority by modeling the desired behaviors for others to follow, inspiring them to incorporate the leader’s example into their own personal development journey.</a:t>
            </a:r>
          </a:p>
          <a:p>
            <a:pPr marL="0" indent="0">
              <a:buNone/>
            </a:pPr>
            <a:r>
              <a:rPr dirty="0"/>
              <a:t>Through their words and actions, leaders provide the organization with patterns of expected behaviors. The aggregation of those patterns determines the organization’s culture, whether good or bad. The most important and effective technique for driving the cultural change needed to transform into a Lean enterprise is for leaders to internalize and model the behaviors and mindsets of business agility so that others can learn and grow by example. </a:t>
            </a:r>
            <a:endParaRPr lang="en-GB" dirty="0"/>
          </a:p>
          <a:p>
            <a:pPr marL="0" indent="0">
              <a:buNone/>
            </a:pPr>
            <a:endParaRPr dirty="0"/>
          </a:p>
          <a:p>
            <a:pPr marL="0" indent="0">
              <a:buNone/>
            </a:pPr>
            <a:r>
              <a:rPr dirty="0"/>
              <a:t>Author Simon Sinek underscores the importance of leading by example in his book </a:t>
            </a:r>
            <a:r>
              <a:rPr i="1" dirty="0"/>
              <a:t>Leaders Eat Last</a:t>
            </a:r>
            <a:r>
              <a:rPr dirty="0"/>
              <a:t> with the following:</a:t>
            </a:r>
          </a:p>
          <a:p>
            <a:pPr marL="0" indent="0">
              <a:buNone/>
            </a:pPr>
            <a:r>
              <a:rPr i="1" dirty="0"/>
              <a:t>The leaders of companies set the tone and direction for the people. Hypocrites, liars, and self-interested leaders create cultures filled with hypocrites, liars, and self-interested employees. The leaders of companies who tell the truth, in contrast, will create a culture of people who tell the truth. It is not rocket science. We follow the leader. </a:t>
            </a:r>
          </a:p>
          <a:p>
            <a:pPr marL="0" indent="0">
              <a:buNone/>
            </a:pPr>
            <a:endParaRPr lang="en-GB" dirty="0"/>
          </a:p>
          <a:p>
            <a:pPr marL="0" indent="0">
              <a:buNone/>
            </a:pPr>
            <a:r>
              <a:rPr dirty="0"/>
              <a:t>By modeling the right behaviors, leaders can transform organizational cultures from the pathological (negative, power-oriented) and bureaucratic (negative, rule-oriented) patterns of the past to the generative (positive, performance-oriented) culture that is required for the Lean-Agile mindset to flourish. (The image on the slide provides a comparison of the attributes of </a:t>
            </a:r>
            <a:r>
              <a:rPr dirty="0" err="1"/>
              <a:t>Westrum’s</a:t>
            </a:r>
            <a:r>
              <a:rPr dirty="0"/>
              <a:t> organizational culture model). These same behaviors also build earned authority—power gained through trust, respect, expertise, or action—which engenders greater engagement and commitment to organizational aims than positional authority. Such leaders inspire others to follow their direction and to incorporate the leader’s example into their own personal development journey.</a:t>
            </a:r>
            <a:endParaRPr lang="en-GB" dirty="0"/>
          </a:p>
          <a:p>
            <a:pPr marL="0" indent="0">
              <a:buNone/>
            </a:pPr>
            <a:endParaRPr lang="en-GB" dirty="0"/>
          </a:p>
          <a:p>
            <a:pPr marL="0" indent="0">
              <a:buNone/>
            </a:pPr>
            <a:r>
              <a:rPr lang="en-GB" b="1" dirty="0"/>
              <a:t>Additional Resources: https://</a:t>
            </a:r>
            <a:r>
              <a:rPr lang="en-GB" b="1" dirty="0" err="1"/>
              <a:t>www.scaledagileframework.com</a:t>
            </a:r>
            <a:r>
              <a:rPr lang="en-GB" b="1" dirty="0"/>
              <a:t>/lean-agile-leadership/</a:t>
            </a:r>
            <a:endParaRPr dirty="0">
              <a:hlinkClick r:id="rId3"/>
            </a:endParaRPr>
          </a:p>
        </p:txBody>
      </p:sp>
    </p:spTree>
    <p:extLst>
      <p:ext uri="{BB962C8B-B14F-4D97-AF65-F5344CB8AC3E}">
        <p14:creationId xmlns:p14="http://schemas.microsoft.com/office/powerpoint/2010/main" val="450405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0" name="Slide preview"/>
          <p:cNvSpPr>
            <a:spLocks noGrp="1" noRot="1" noChangeAspect="1"/>
          </p:cNvSpPr>
          <p:nvPr>
            <p:ph type="sldImg"/>
          </p:nvPr>
        </p:nvSpPr>
        <p:spPr/>
      </p:sp>
      <p:sp>
        <p:nvSpPr>
          <p:cNvPr id="10021" name="Notes"/>
          <p:cNvSpPr>
            <a:spLocks noGrp="1"/>
          </p:cNvSpPr>
          <p:nvPr>
            <p:ph type="body" idx="1"/>
          </p:nvPr>
        </p:nvSpPr>
        <p:spPr/>
        <p:txBody>
          <a:bodyPr wrap="square" rtlCol="0"/>
          <a:lstStyle/>
          <a:p>
            <a:pPr marL="0" indent="0">
              <a:buNone/>
            </a:pPr>
            <a:endParaRPr b="1"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 name="Slide preview"/>
          <p:cNvSpPr>
            <a:spLocks noGrp="1" noRot="1" noChangeAspect="1"/>
          </p:cNvSpPr>
          <p:nvPr>
            <p:ph type="sldImg"/>
          </p:nvPr>
        </p:nvSpPr>
        <p:spPr/>
      </p:sp>
      <p:sp>
        <p:nvSpPr>
          <p:cNvPr id="10025" name="Notes"/>
          <p:cNvSpPr>
            <a:spLocks noGrp="1"/>
          </p:cNvSpPr>
          <p:nvPr>
            <p:ph type="body" idx="1"/>
          </p:nvPr>
        </p:nvSpPr>
        <p:spPr/>
        <p:txBody>
          <a:bodyPr wrap="square" rtlCol="0"/>
          <a:lstStyle/>
          <a:p>
            <a:pPr marL="0" indent="0">
              <a:buNone/>
            </a:pPr>
            <a:r>
              <a:rPr b="1" dirty="0"/>
              <a:t>Trainer Guidance: </a:t>
            </a:r>
            <a:endParaRPr lang="en-US" b="1" dirty="0"/>
          </a:p>
          <a:p>
            <a:pPr marL="0" indent="0">
              <a:buNone/>
            </a:pPr>
            <a:endParaRPr b="1" dirty="0"/>
          </a:p>
          <a:p>
            <a:pPr marL="0" indent="0">
              <a:buNone/>
            </a:pPr>
            <a:r>
              <a:rPr dirty="0"/>
              <a:t>One of our best thought leaders is Kotter. Here are some positive ideas from him that leadership can implement. These eight ideas are the responsibility of executive and senior management.</a:t>
            </a:r>
          </a:p>
          <a:p>
            <a:pPr marL="0" indent="0">
              <a:buNone/>
            </a:pPr>
            <a:endParaRPr lang="en-GB" b="1" dirty="0"/>
          </a:p>
          <a:p>
            <a:pPr marL="0" indent="0">
              <a:buNone/>
            </a:pPr>
            <a:r>
              <a:rPr b="1" dirty="0"/>
              <a:t>Key Message:</a:t>
            </a:r>
            <a:r>
              <a:rPr dirty="0"/>
              <a:t> </a:t>
            </a:r>
          </a:p>
          <a:p>
            <a:pPr marL="0" indent="0">
              <a:buNone/>
            </a:pPr>
            <a:r>
              <a:rPr dirty="0"/>
              <a:t>Ask: "Why is #8 last on the list?”</a:t>
            </a:r>
          </a:p>
          <a:p>
            <a:pPr>
              <a:buClr>
                <a:srgbClr val="FFFFFF">
                  <a:lumMod val="65000"/>
                </a:srgbClr>
              </a:buClr>
              <a:buSzPct val="75000"/>
            </a:pPr>
            <a:r>
              <a:rPr dirty="0"/>
              <a:t>Answer: Because #8 can’t happen until the reward system is changed. It’s the result. As a worker, you feel better working when you feel your voice is heard and when you start to see the results. Culture doesn’t change until this happens.</a:t>
            </a:r>
          </a:p>
          <a:p>
            <a:pPr marL="0" indent="0">
              <a:buNone/>
            </a:pPr>
            <a:endParaRPr lang="en-GB" dirty="0"/>
          </a:p>
          <a:p>
            <a:pPr marL="0" indent="0">
              <a:buNone/>
            </a:pPr>
            <a:r>
              <a:rPr dirty="0"/>
              <a:t>It’s like Drucker said,</a:t>
            </a:r>
            <a:r>
              <a:rPr b="1" i="1" dirty="0"/>
              <a:t> “If you want people to be motivated, tell them their work is important” </a:t>
            </a:r>
            <a:r>
              <a:rPr dirty="0"/>
              <a:t>In this context, we need to think about the issues we want to address.</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urse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78D1226-9B61-0345-ADB9-3607E8A72A03}"/>
              </a:ext>
            </a:extLst>
          </p:cNvPr>
          <p:cNvPicPr>
            <a:picLocks noChangeAspect="1"/>
          </p:cNvPicPr>
          <p:nvPr userDrawn="1"/>
        </p:nvPicPr>
        <p:blipFill>
          <a:blip r:embed="rId2"/>
          <a:srcRect/>
          <a:stretch/>
        </p:blipFill>
        <p:spPr>
          <a:xfrm>
            <a:off x="0" y="0"/>
            <a:ext cx="12192000" cy="6858000"/>
          </a:xfrm>
          <a:prstGeom prst="rect">
            <a:avLst/>
          </a:prstGeom>
        </p:spPr>
      </p:pic>
      <p:sp>
        <p:nvSpPr>
          <p:cNvPr id="10" name="Text Placeholder 5">
            <a:extLst>
              <a:ext uri="{FF2B5EF4-FFF2-40B4-BE49-F238E27FC236}">
                <a16:creationId xmlns:a16="http://schemas.microsoft.com/office/drawing/2014/main" id="{9E41C291-F22D-5143-A0CA-8B854BC2A600}"/>
              </a:ext>
            </a:extLst>
          </p:cNvPr>
          <p:cNvSpPr>
            <a:spLocks noGrp="1"/>
          </p:cNvSpPr>
          <p:nvPr>
            <p:ph type="body" sz="quarter" idx="12" hasCustomPrompt="1"/>
          </p:nvPr>
        </p:nvSpPr>
        <p:spPr>
          <a:xfrm>
            <a:off x="629124" y="5392344"/>
            <a:ext cx="674986" cy="359833"/>
          </a:xfrm>
        </p:spPr>
        <p:txBody>
          <a:bodyPr wrap="none" lIns="0" tIns="0" rIns="0" bIns="0" anchor="ctr">
            <a:noAutofit/>
          </a:bodyPr>
          <a:lstStyle>
            <a:lvl1pPr marL="8466" indent="0" algn="ctr">
              <a:buFontTx/>
              <a:buNone/>
              <a:defRPr sz="2000" b="1" i="0">
                <a:solidFill>
                  <a:schemeClr val="bg1"/>
                </a:solidFill>
                <a:latin typeface="Arial" panose="020B0604020202020204" pitchFamily="34" charset="0"/>
              </a:defRPr>
            </a:lvl1pPr>
            <a:lvl2pPr marL="469888" indent="0" algn="ctr">
              <a:buFontTx/>
              <a:buNone/>
              <a:defRPr sz="1333" b="0" i="0">
                <a:latin typeface="Arial" panose="020B0503020202020204" pitchFamily="34" charset="0"/>
              </a:defRPr>
            </a:lvl2pPr>
            <a:lvl3pPr marL="800080" indent="0" algn="ctr">
              <a:buFontTx/>
              <a:buNone/>
              <a:defRPr sz="1333" b="0" i="0">
                <a:latin typeface="Arial" panose="020B0503020202020204" pitchFamily="34" charset="0"/>
              </a:defRPr>
            </a:lvl3pPr>
            <a:lvl4pPr marL="800080" indent="0" algn="ctr">
              <a:buFontTx/>
              <a:buNone/>
              <a:defRPr sz="1333" b="0" i="0">
                <a:latin typeface="Arial" panose="020B0503020202020204" pitchFamily="34" charset="0"/>
              </a:defRPr>
            </a:lvl4pPr>
            <a:lvl5pPr marL="800080" indent="0" algn="ctr">
              <a:buFontTx/>
              <a:buNone/>
              <a:defRPr sz="1333" b="0" i="0">
                <a:latin typeface="Arial" panose="020B0503020202020204" pitchFamily="34" charset="0"/>
              </a:defRPr>
            </a:lvl5pPr>
          </a:lstStyle>
          <a:p>
            <a:pPr lvl="0"/>
            <a:r>
              <a:rPr lang="en-US" dirty="0"/>
              <a:t>0.0.0.0</a:t>
            </a:r>
          </a:p>
        </p:txBody>
      </p:sp>
      <p:sp>
        <p:nvSpPr>
          <p:cNvPr id="15" name="Text Placeholder 5">
            <a:extLst>
              <a:ext uri="{FF2B5EF4-FFF2-40B4-BE49-F238E27FC236}">
                <a16:creationId xmlns:a16="http://schemas.microsoft.com/office/drawing/2014/main" id="{751F615A-8E44-2B49-AD8A-F1466C2EC86C}"/>
              </a:ext>
            </a:extLst>
          </p:cNvPr>
          <p:cNvSpPr>
            <a:spLocks noGrp="1"/>
          </p:cNvSpPr>
          <p:nvPr>
            <p:ph type="body" sz="quarter" idx="11"/>
          </p:nvPr>
        </p:nvSpPr>
        <p:spPr>
          <a:xfrm>
            <a:off x="629124" y="3816154"/>
            <a:ext cx="6387692" cy="1374153"/>
          </a:xfrm>
        </p:spPr>
        <p:txBody>
          <a:bodyPr anchor="t">
            <a:noAutofit/>
          </a:bodyPr>
          <a:lstStyle>
            <a:lvl1pPr marL="0" indent="0">
              <a:lnSpc>
                <a:spcPct val="100000"/>
              </a:lnSpc>
              <a:buFontTx/>
              <a:buNone/>
              <a:defRPr sz="1600" b="0" i="0">
                <a:solidFill>
                  <a:schemeClr val="accent1">
                    <a:lumMod val="20000"/>
                    <a:lumOff val="80000"/>
                  </a:schemeClr>
                </a:solidFill>
                <a:latin typeface="Arial" panose="020B0604020202020204" pitchFamily="34" charset="0"/>
              </a:defRPr>
            </a:lvl1pPr>
            <a:lvl2pPr marL="469888" indent="0">
              <a:buFontTx/>
              <a:buNone/>
              <a:defRPr sz="2133"/>
            </a:lvl2pPr>
            <a:lvl3pPr marL="800080" indent="0">
              <a:buFontTx/>
              <a:buNone/>
              <a:defRPr sz="2133"/>
            </a:lvl3pPr>
            <a:lvl4pPr marL="800080" indent="0">
              <a:buFontTx/>
              <a:buNone/>
              <a:defRPr sz="2133"/>
            </a:lvl4pPr>
            <a:lvl5pPr marL="800080" indent="0">
              <a:buFontTx/>
              <a:buNone/>
              <a:defRPr sz="2133"/>
            </a:lvl5pPr>
          </a:lstStyle>
          <a:p>
            <a:pPr lvl="0"/>
            <a:r>
              <a:rPr lang="en-US" dirty="0"/>
              <a:t>Click to edit Master text styles</a:t>
            </a:r>
          </a:p>
        </p:txBody>
      </p:sp>
      <p:sp>
        <p:nvSpPr>
          <p:cNvPr id="13" name="Rectangle 4">
            <a:extLst>
              <a:ext uri="{FF2B5EF4-FFF2-40B4-BE49-F238E27FC236}">
                <a16:creationId xmlns:a16="http://schemas.microsoft.com/office/drawing/2014/main" id="{AAF4C313-963F-F041-A869-CF04E63B0486}"/>
              </a:ext>
            </a:extLst>
          </p:cNvPr>
          <p:cNvSpPr>
            <a:spLocks noGrp="1" noChangeArrowheads="1"/>
          </p:cNvSpPr>
          <p:nvPr>
            <p:ph type="subTitle" idx="1"/>
          </p:nvPr>
        </p:nvSpPr>
        <p:spPr>
          <a:xfrm>
            <a:off x="629124" y="2923885"/>
            <a:ext cx="6433255" cy="529504"/>
          </a:xfrm>
          <a:prstGeom prst="rect">
            <a:avLst/>
          </a:prstGeom>
          <a:solidFill>
            <a:schemeClr val="bg1">
              <a:alpha val="0"/>
            </a:schemeClr>
          </a:solidFill>
          <a:ln>
            <a:solidFill>
              <a:schemeClr val="bg1">
                <a:alpha val="0"/>
              </a:schemeClr>
            </a:solidFill>
          </a:ln>
          <a:effectLst/>
        </p:spPr>
        <p:txBody>
          <a:bodyPr wrap="square" lIns="0">
            <a:spAutoFit/>
          </a:bodyPr>
          <a:lstStyle>
            <a:lvl1pPr marL="12700" indent="0" algn="l" rtl="0" eaLnBrk="1" fontAlgn="base" hangingPunct="1">
              <a:spcBef>
                <a:spcPts val="0"/>
              </a:spcBef>
              <a:spcAft>
                <a:spcPts val="200"/>
              </a:spcAft>
              <a:buClr>
                <a:schemeClr val="tx2"/>
              </a:buClr>
              <a:buSzPct val="100000"/>
              <a:buFont typeface="Wingdings" pitchFamily="2" charset="2"/>
              <a:buNone/>
              <a:tabLst/>
              <a:defRPr lang="en-US" altLang="en-US" sz="2800" b="0" i="0" dirty="0">
                <a:solidFill>
                  <a:schemeClr val="accent1">
                    <a:lumMod val="20000"/>
                    <a:lumOff val="80000"/>
                  </a:schemeClr>
                </a:solidFill>
                <a:latin typeface="Arial" panose="020B0604020202020204" pitchFamily="34" charset="0"/>
                <a:ea typeface="+mn-ea"/>
                <a:cs typeface="+mn-cs"/>
              </a:defRPr>
            </a:lvl1pPr>
          </a:lstStyle>
          <a:p>
            <a:r>
              <a:rPr lang="en-US" altLang="en-US" dirty="0"/>
              <a:t>Click to edit Master subtitle style</a:t>
            </a:r>
          </a:p>
        </p:txBody>
      </p:sp>
      <p:sp>
        <p:nvSpPr>
          <p:cNvPr id="14" name="Rectangle 3">
            <a:extLst>
              <a:ext uri="{FF2B5EF4-FFF2-40B4-BE49-F238E27FC236}">
                <a16:creationId xmlns:a16="http://schemas.microsoft.com/office/drawing/2014/main" id="{84538FDD-CEEC-5447-BE4B-039A214617FC}"/>
              </a:ext>
            </a:extLst>
          </p:cNvPr>
          <p:cNvSpPr>
            <a:spLocks noGrp="1" noChangeArrowheads="1"/>
          </p:cNvSpPr>
          <p:nvPr>
            <p:ph type="ctrTitle" hasCustomPrompt="1"/>
          </p:nvPr>
        </p:nvSpPr>
        <p:spPr>
          <a:xfrm>
            <a:off x="629124" y="494270"/>
            <a:ext cx="6984027" cy="2217007"/>
          </a:xfrm>
          <a:prstGeom prst="rect">
            <a:avLst/>
          </a:prstGeom>
          <a:solidFill>
            <a:schemeClr val="bg1">
              <a:alpha val="0"/>
            </a:schemeClr>
          </a:solidFill>
          <a:ln>
            <a:solidFill>
              <a:schemeClr val="bg1">
                <a:alpha val="0"/>
              </a:schemeClr>
            </a:solidFill>
          </a:ln>
          <a:effectLst/>
        </p:spPr>
        <p:txBody>
          <a:bodyPr tIns="45720" anchor="b" anchorCtr="0">
            <a:normAutofit/>
          </a:bodyPr>
          <a:lstStyle>
            <a:lvl1pPr algn="l" rtl="0" eaLnBrk="1" fontAlgn="base" hangingPunct="1">
              <a:spcBef>
                <a:spcPct val="0"/>
              </a:spcBef>
              <a:spcAft>
                <a:spcPct val="0"/>
              </a:spcAft>
              <a:defRPr lang="en-US" altLang="en-US" sz="6000" b="1" i="0" dirty="0">
                <a:solidFill>
                  <a:schemeClr val="bg1"/>
                </a:solidFill>
                <a:latin typeface="Arial" panose="020B0604020202020204" pitchFamily="34" charset="0"/>
                <a:ea typeface="+mj-ea"/>
                <a:cs typeface="+mj-cs"/>
              </a:defRPr>
            </a:lvl1pPr>
          </a:lstStyle>
          <a:p>
            <a:r>
              <a:rPr lang="en-US" altLang="en-US" dirty="0"/>
              <a:t>Leading SAFe®</a:t>
            </a:r>
          </a:p>
        </p:txBody>
      </p:sp>
      <p:sp>
        <p:nvSpPr>
          <p:cNvPr id="7" name="Content Placeholder 6">
            <a:extLst>
              <a:ext uri="{FF2B5EF4-FFF2-40B4-BE49-F238E27FC236}">
                <a16:creationId xmlns:a16="http://schemas.microsoft.com/office/drawing/2014/main" id="{2F046908-E4C3-9D43-BE22-60FEB66CE787}"/>
              </a:ext>
            </a:extLst>
          </p:cNvPr>
          <p:cNvSpPr>
            <a:spLocks noGrp="1"/>
          </p:cNvSpPr>
          <p:nvPr>
            <p:ph sz="quarter" idx="13"/>
          </p:nvPr>
        </p:nvSpPr>
        <p:spPr>
          <a:xfrm>
            <a:off x="7394717" y="3319322"/>
            <a:ext cx="1810671" cy="1870985"/>
          </a:xfrm>
        </p:spPr>
        <p:txBody>
          <a:bodyPr anchor="ctr"/>
          <a:lstStyle>
            <a:lvl1pPr marL="0" indent="0" algn="ctr">
              <a:buNone/>
              <a:defRPr/>
            </a:lvl1pPr>
          </a:lstStyle>
          <a:p>
            <a:pPr lvl="0"/>
            <a:endParaRPr lang="en-US" dirty="0"/>
          </a:p>
        </p:txBody>
      </p:sp>
    </p:spTree>
    <p:extLst>
      <p:ext uri="{BB962C8B-B14F-4D97-AF65-F5344CB8AC3E}">
        <p14:creationId xmlns:p14="http://schemas.microsoft.com/office/powerpoint/2010/main" val="2081927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ctivities 01-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0" y="0"/>
            <a:ext cx="12203152"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8" y="1384300"/>
            <a:ext cx="11386492" cy="4702735"/>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pic>
        <p:nvPicPr>
          <p:cNvPr id="17" name="Picture 16">
            <a:extLst>
              <a:ext uri="{FF2B5EF4-FFF2-40B4-BE49-F238E27FC236}">
                <a16:creationId xmlns:a16="http://schemas.microsoft.com/office/drawing/2014/main" id="{84649797-1499-F143-9094-3A50A4CFD8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9" name="Text Placeholder 18">
            <a:extLst>
              <a:ext uri="{FF2B5EF4-FFF2-40B4-BE49-F238E27FC236}">
                <a16:creationId xmlns:a16="http://schemas.microsoft.com/office/drawing/2014/main" id="{F90AD724-0D8E-4E46-92A8-1616096668F1}"/>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25" name="Text Placeholder 16">
            <a:extLst>
              <a:ext uri="{FF2B5EF4-FFF2-40B4-BE49-F238E27FC236}">
                <a16:creationId xmlns:a16="http://schemas.microsoft.com/office/drawing/2014/main" id="{9A018F66-BCDA-1248-9FB5-62B6B744EBAC}"/>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  </a:t>
            </a:r>
          </a:p>
        </p:txBody>
      </p:sp>
      <p:sp>
        <p:nvSpPr>
          <p:cNvPr id="9" name="Picture Placeholder 3">
            <a:extLst>
              <a:ext uri="{FF2B5EF4-FFF2-40B4-BE49-F238E27FC236}">
                <a16:creationId xmlns:a16="http://schemas.microsoft.com/office/drawing/2014/main" id="{24224FD4-665B-254F-B425-6E5CE7798524}"/>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6"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sp>
        <p:nvSpPr>
          <p:cNvPr id="2" name="Slide Number Placeholder 1">
            <a:extLst>
              <a:ext uri="{FF2B5EF4-FFF2-40B4-BE49-F238E27FC236}">
                <a16:creationId xmlns:a16="http://schemas.microsoft.com/office/drawing/2014/main" id="{9BAFB250-073E-5745-8AC9-A9FBBE457094}"/>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404997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ctivities 01-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pic>
        <p:nvPicPr>
          <p:cNvPr id="15" name="Picture 14">
            <a:extLst>
              <a:ext uri="{FF2B5EF4-FFF2-40B4-BE49-F238E27FC236}">
                <a16:creationId xmlns:a16="http://schemas.microsoft.com/office/drawing/2014/main" id="{2D0F20DB-7377-7F47-863B-283F95FC85E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25023" y="194179"/>
            <a:ext cx="844402" cy="844402"/>
          </a:xfrm>
          <a:prstGeom prst="rect">
            <a:avLst/>
          </a:prstGeom>
        </p:spPr>
      </p:pic>
      <p:pic>
        <p:nvPicPr>
          <p:cNvPr id="10" name="Picture 9">
            <a:extLst>
              <a:ext uri="{FF2B5EF4-FFF2-40B4-BE49-F238E27FC236}">
                <a16:creationId xmlns:a16="http://schemas.microsoft.com/office/drawing/2014/main" id="{46FAFCA4-8BB0-4B41-975D-A4544ACBFE5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7" name="Content Placeholder 5">
            <a:extLst>
              <a:ext uri="{FF2B5EF4-FFF2-40B4-BE49-F238E27FC236}">
                <a16:creationId xmlns:a16="http://schemas.microsoft.com/office/drawing/2014/main" id="{87BBCE48-D3E1-9049-8484-2871699F5C42}"/>
              </a:ext>
            </a:extLst>
          </p:cNvPr>
          <p:cNvSpPr>
            <a:spLocks noGrp="1"/>
          </p:cNvSpPr>
          <p:nvPr>
            <p:ph sz="quarter" idx="27"/>
          </p:nvPr>
        </p:nvSpPr>
        <p:spPr>
          <a:xfrm>
            <a:off x="386408" y="1384300"/>
            <a:ext cx="11386492" cy="4702735"/>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5"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sp>
        <p:nvSpPr>
          <p:cNvPr id="11" name="Text Placeholder 18">
            <a:extLst>
              <a:ext uri="{FF2B5EF4-FFF2-40B4-BE49-F238E27FC236}">
                <a16:creationId xmlns:a16="http://schemas.microsoft.com/office/drawing/2014/main" id="{9EA92053-47CE-1347-83BE-0DC3E943B38D}"/>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6" name="Text Placeholder 18">
            <a:extLst>
              <a:ext uri="{FF2B5EF4-FFF2-40B4-BE49-F238E27FC236}">
                <a16:creationId xmlns:a16="http://schemas.microsoft.com/office/drawing/2014/main" id="{E54CCAA1-55C8-1147-8C79-DEDBEA1F9C2E}"/>
              </a:ext>
            </a:extLst>
          </p:cNvPr>
          <p:cNvSpPr>
            <a:spLocks noGrp="1"/>
          </p:cNvSpPr>
          <p:nvPr>
            <p:ph type="body" sz="quarter" idx="24" hasCustomPrompt="1"/>
          </p:nvPr>
        </p:nvSpPr>
        <p:spPr>
          <a:xfrm>
            <a:off x="10229969"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4" name="Text Placeholder 16">
            <a:extLst>
              <a:ext uri="{FF2B5EF4-FFF2-40B4-BE49-F238E27FC236}">
                <a16:creationId xmlns:a16="http://schemas.microsoft.com/office/drawing/2014/main" id="{B74E211E-EBF7-8945-AB20-91CA55A0CC3A}"/>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sp>
        <p:nvSpPr>
          <p:cNvPr id="18" name="Text Placeholder 16">
            <a:extLst>
              <a:ext uri="{FF2B5EF4-FFF2-40B4-BE49-F238E27FC236}">
                <a16:creationId xmlns:a16="http://schemas.microsoft.com/office/drawing/2014/main" id="{AEC1E699-5310-3F40-A289-7FDC721F43A6}"/>
              </a:ext>
            </a:extLst>
          </p:cNvPr>
          <p:cNvSpPr>
            <a:spLocks noGrp="1"/>
          </p:cNvSpPr>
          <p:nvPr>
            <p:ph type="body" sz="quarter" idx="25" hasCustomPrompt="1"/>
          </p:nvPr>
        </p:nvSpPr>
        <p:spPr>
          <a:xfrm>
            <a:off x="10012078"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sp>
        <p:nvSpPr>
          <p:cNvPr id="19" name="Picture Placeholder 3">
            <a:extLst>
              <a:ext uri="{FF2B5EF4-FFF2-40B4-BE49-F238E27FC236}">
                <a16:creationId xmlns:a16="http://schemas.microsoft.com/office/drawing/2014/main" id="{86BB4F04-D5E6-1441-8233-8D6A26DC7136}"/>
              </a:ext>
            </a:extLst>
          </p:cNvPr>
          <p:cNvSpPr>
            <a:spLocks noGrp="1"/>
          </p:cNvSpPr>
          <p:nvPr>
            <p:ph type="pic" sz="quarter" idx="28"/>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F8AD02FF-EA01-3F4D-912A-7102800E6AFD}"/>
              </a:ext>
            </a:extLst>
          </p:cNvPr>
          <p:cNvSpPr>
            <a:spLocks noGrp="1"/>
          </p:cNvSpPr>
          <p:nvPr>
            <p:ph type="sldNum" sz="quarter" idx="29"/>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90279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tivities 02-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8" y="1384300"/>
            <a:ext cx="5620692" cy="49815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6"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pic>
        <p:nvPicPr>
          <p:cNvPr id="10" name="Picture 9">
            <a:extLst>
              <a:ext uri="{FF2B5EF4-FFF2-40B4-BE49-F238E27FC236}">
                <a16:creationId xmlns:a16="http://schemas.microsoft.com/office/drawing/2014/main" id="{46FAFCA4-8BB0-4B41-975D-A4544ACBFE5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1" name="Text Placeholder 18">
            <a:extLst>
              <a:ext uri="{FF2B5EF4-FFF2-40B4-BE49-F238E27FC236}">
                <a16:creationId xmlns:a16="http://schemas.microsoft.com/office/drawing/2014/main" id="{9EA92053-47CE-1347-83BE-0DC3E943B38D}"/>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4" name="Text Placeholder 16">
            <a:extLst>
              <a:ext uri="{FF2B5EF4-FFF2-40B4-BE49-F238E27FC236}">
                <a16:creationId xmlns:a16="http://schemas.microsoft.com/office/drawing/2014/main" id="{B74E211E-EBF7-8945-AB20-91CA55A0CC3A}"/>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  </a:t>
            </a:r>
          </a:p>
        </p:txBody>
      </p:sp>
      <p:sp>
        <p:nvSpPr>
          <p:cNvPr id="3" name="Content Placeholder 2">
            <a:extLst>
              <a:ext uri="{FF2B5EF4-FFF2-40B4-BE49-F238E27FC236}">
                <a16:creationId xmlns:a16="http://schemas.microsoft.com/office/drawing/2014/main" id="{2E5286B9-5DCE-3B4B-AA18-A551F5AF8EA1}"/>
              </a:ext>
            </a:extLst>
          </p:cNvPr>
          <p:cNvSpPr>
            <a:spLocks noGrp="1"/>
          </p:cNvSpPr>
          <p:nvPr>
            <p:ph sz="quarter" idx="26"/>
          </p:nvPr>
        </p:nvSpPr>
        <p:spPr>
          <a:xfrm>
            <a:off x="6116638" y="1384301"/>
            <a:ext cx="5643562" cy="4309490"/>
          </a:xfrm>
        </p:spPr>
        <p:txBody>
          <a:bodyPr/>
          <a:lstStyle>
            <a:lvl1pPr>
              <a:defRPr/>
            </a:lvl1pPr>
            <a:lvl2pPr>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6" name="Picture Placeholder 3">
            <a:extLst>
              <a:ext uri="{FF2B5EF4-FFF2-40B4-BE49-F238E27FC236}">
                <a16:creationId xmlns:a16="http://schemas.microsoft.com/office/drawing/2014/main" id="{81F0DCAA-0987-3A4B-BFF1-8C1C3DD7011A}"/>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D9FA88A9-B33F-3640-8568-FC3E9D40EFB1}"/>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842835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ctivities 02-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8" y="1384300"/>
            <a:ext cx="5620692" cy="49815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6"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pic>
        <p:nvPicPr>
          <p:cNvPr id="10" name="Picture 9">
            <a:extLst>
              <a:ext uri="{FF2B5EF4-FFF2-40B4-BE49-F238E27FC236}">
                <a16:creationId xmlns:a16="http://schemas.microsoft.com/office/drawing/2014/main" id="{46FAFCA4-8BB0-4B41-975D-A4544ACBFE5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1" name="Text Placeholder 18">
            <a:extLst>
              <a:ext uri="{FF2B5EF4-FFF2-40B4-BE49-F238E27FC236}">
                <a16:creationId xmlns:a16="http://schemas.microsoft.com/office/drawing/2014/main" id="{9EA92053-47CE-1347-83BE-0DC3E943B38D}"/>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4" name="Text Placeholder 16">
            <a:extLst>
              <a:ext uri="{FF2B5EF4-FFF2-40B4-BE49-F238E27FC236}">
                <a16:creationId xmlns:a16="http://schemas.microsoft.com/office/drawing/2014/main" id="{B74E211E-EBF7-8945-AB20-91CA55A0CC3A}"/>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pic>
        <p:nvPicPr>
          <p:cNvPr id="15" name="Picture 14">
            <a:extLst>
              <a:ext uri="{FF2B5EF4-FFF2-40B4-BE49-F238E27FC236}">
                <a16:creationId xmlns:a16="http://schemas.microsoft.com/office/drawing/2014/main" id="{2D0F20DB-7377-7F47-863B-283F95FC85E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25023" y="194179"/>
            <a:ext cx="844402" cy="844402"/>
          </a:xfrm>
          <a:prstGeom prst="rect">
            <a:avLst/>
          </a:prstGeom>
        </p:spPr>
      </p:pic>
      <p:sp>
        <p:nvSpPr>
          <p:cNvPr id="16" name="Text Placeholder 18">
            <a:extLst>
              <a:ext uri="{FF2B5EF4-FFF2-40B4-BE49-F238E27FC236}">
                <a16:creationId xmlns:a16="http://schemas.microsoft.com/office/drawing/2014/main" id="{E54CCAA1-55C8-1147-8C79-DEDBEA1F9C2E}"/>
              </a:ext>
            </a:extLst>
          </p:cNvPr>
          <p:cNvSpPr>
            <a:spLocks noGrp="1"/>
          </p:cNvSpPr>
          <p:nvPr>
            <p:ph type="body" sz="quarter" idx="24" hasCustomPrompt="1"/>
          </p:nvPr>
        </p:nvSpPr>
        <p:spPr>
          <a:xfrm>
            <a:off x="10229969"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8" name="Text Placeholder 16">
            <a:extLst>
              <a:ext uri="{FF2B5EF4-FFF2-40B4-BE49-F238E27FC236}">
                <a16:creationId xmlns:a16="http://schemas.microsoft.com/office/drawing/2014/main" id="{AEC1E699-5310-3F40-A289-7FDC721F43A6}"/>
              </a:ext>
            </a:extLst>
          </p:cNvPr>
          <p:cNvSpPr>
            <a:spLocks noGrp="1"/>
          </p:cNvSpPr>
          <p:nvPr>
            <p:ph type="body" sz="quarter" idx="25" hasCustomPrompt="1"/>
          </p:nvPr>
        </p:nvSpPr>
        <p:spPr>
          <a:xfrm>
            <a:off x="10012078"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sp>
        <p:nvSpPr>
          <p:cNvPr id="3" name="Content Placeholder 2">
            <a:extLst>
              <a:ext uri="{FF2B5EF4-FFF2-40B4-BE49-F238E27FC236}">
                <a16:creationId xmlns:a16="http://schemas.microsoft.com/office/drawing/2014/main" id="{2E5286B9-5DCE-3B4B-AA18-A551F5AF8EA1}"/>
              </a:ext>
            </a:extLst>
          </p:cNvPr>
          <p:cNvSpPr>
            <a:spLocks noGrp="1"/>
          </p:cNvSpPr>
          <p:nvPr>
            <p:ph sz="quarter" idx="26"/>
          </p:nvPr>
        </p:nvSpPr>
        <p:spPr>
          <a:xfrm>
            <a:off x="6116638" y="1384300"/>
            <a:ext cx="5643562" cy="4981575"/>
          </a:xfrm>
        </p:spPr>
        <p:txBody>
          <a:bodyPr/>
          <a:lstStyle>
            <a:lvl1pPr>
              <a:defRPr/>
            </a:lvl1pPr>
            <a:lvl2pPr>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9" name="Picture Placeholder 3">
            <a:extLst>
              <a:ext uri="{FF2B5EF4-FFF2-40B4-BE49-F238E27FC236}">
                <a16:creationId xmlns:a16="http://schemas.microsoft.com/office/drawing/2014/main" id="{C581B598-82EE-E24D-BAF1-7EF44221880A}"/>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F9DB2835-CCAD-FD4F-B4A8-E56722AD43B5}"/>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8379650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ctivities 03-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7" y="1384300"/>
            <a:ext cx="7928033" cy="49815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6"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pic>
        <p:nvPicPr>
          <p:cNvPr id="10" name="Picture 9">
            <a:extLst>
              <a:ext uri="{FF2B5EF4-FFF2-40B4-BE49-F238E27FC236}">
                <a16:creationId xmlns:a16="http://schemas.microsoft.com/office/drawing/2014/main" id="{46FAFCA4-8BB0-4B41-975D-A4544ACBFE5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1" name="Text Placeholder 18">
            <a:extLst>
              <a:ext uri="{FF2B5EF4-FFF2-40B4-BE49-F238E27FC236}">
                <a16:creationId xmlns:a16="http://schemas.microsoft.com/office/drawing/2014/main" id="{9EA92053-47CE-1347-83BE-0DC3E943B38D}"/>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4" name="Text Placeholder 16">
            <a:extLst>
              <a:ext uri="{FF2B5EF4-FFF2-40B4-BE49-F238E27FC236}">
                <a16:creationId xmlns:a16="http://schemas.microsoft.com/office/drawing/2014/main" id="{B74E211E-EBF7-8945-AB20-91CA55A0CC3A}"/>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  </a:t>
            </a:r>
          </a:p>
        </p:txBody>
      </p:sp>
      <p:sp>
        <p:nvSpPr>
          <p:cNvPr id="3" name="Content Placeholder 2">
            <a:extLst>
              <a:ext uri="{FF2B5EF4-FFF2-40B4-BE49-F238E27FC236}">
                <a16:creationId xmlns:a16="http://schemas.microsoft.com/office/drawing/2014/main" id="{2E5286B9-5DCE-3B4B-AA18-A551F5AF8EA1}"/>
              </a:ext>
            </a:extLst>
          </p:cNvPr>
          <p:cNvSpPr>
            <a:spLocks noGrp="1"/>
          </p:cNvSpPr>
          <p:nvPr>
            <p:ph sz="quarter" idx="26"/>
          </p:nvPr>
        </p:nvSpPr>
        <p:spPr>
          <a:xfrm>
            <a:off x="8465270" y="1384300"/>
            <a:ext cx="3294930" cy="4981575"/>
          </a:xfrm>
        </p:spPr>
        <p:txBody>
          <a:bodyPr/>
          <a:lstStyle>
            <a:lvl1pPr>
              <a:defRPr/>
            </a:lvl1pPr>
            <a:lvl2pPr>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5" name="Picture Placeholder 3">
            <a:extLst>
              <a:ext uri="{FF2B5EF4-FFF2-40B4-BE49-F238E27FC236}">
                <a16:creationId xmlns:a16="http://schemas.microsoft.com/office/drawing/2014/main" id="{BBAA66C8-7CB3-F548-8B65-DEA1A9066B76}"/>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56B60E60-2D22-854A-8B58-54D4713A76C8}"/>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2546118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ies 03-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7" y="1384300"/>
            <a:ext cx="7928033" cy="49815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6"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pic>
        <p:nvPicPr>
          <p:cNvPr id="10" name="Picture 9">
            <a:extLst>
              <a:ext uri="{FF2B5EF4-FFF2-40B4-BE49-F238E27FC236}">
                <a16:creationId xmlns:a16="http://schemas.microsoft.com/office/drawing/2014/main" id="{46FAFCA4-8BB0-4B41-975D-A4544ACBFE5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1" name="Text Placeholder 18">
            <a:extLst>
              <a:ext uri="{FF2B5EF4-FFF2-40B4-BE49-F238E27FC236}">
                <a16:creationId xmlns:a16="http://schemas.microsoft.com/office/drawing/2014/main" id="{9EA92053-47CE-1347-83BE-0DC3E943B38D}"/>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4" name="Text Placeholder 16">
            <a:extLst>
              <a:ext uri="{FF2B5EF4-FFF2-40B4-BE49-F238E27FC236}">
                <a16:creationId xmlns:a16="http://schemas.microsoft.com/office/drawing/2014/main" id="{B74E211E-EBF7-8945-AB20-91CA55A0CC3A}"/>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pic>
        <p:nvPicPr>
          <p:cNvPr id="15" name="Picture 14">
            <a:extLst>
              <a:ext uri="{FF2B5EF4-FFF2-40B4-BE49-F238E27FC236}">
                <a16:creationId xmlns:a16="http://schemas.microsoft.com/office/drawing/2014/main" id="{2D0F20DB-7377-7F47-863B-283F95FC85E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25023" y="194179"/>
            <a:ext cx="844402" cy="844402"/>
          </a:xfrm>
          <a:prstGeom prst="rect">
            <a:avLst/>
          </a:prstGeom>
        </p:spPr>
      </p:pic>
      <p:sp>
        <p:nvSpPr>
          <p:cNvPr id="16" name="Text Placeholder 18">
            <a:extLst>
              <a:ext uri="{FF2B5EF4-FFF2-40B4-BE49-F238E27FC236}">
                <a16:creationId xmlns:a16="http://schemas.microsoft.com/office/drawing/2014/main" id="{E54CCAA1-55C8-1147-8C79-DEDBEA1F9C2E}"/>
              </a:ext>
            </a:extLst>
          </p:cNvPr>
          <p:cNvSpPr>
            <a:spLocks noGrp="1"/>
          </p:cNvSpPr>
          <p:nvPr>
            <p:ph type="body" sz="quarter" idx="24" hasCustomPrompt="1"/>
          </p:nvPr>
        </p:nvSpPr>
        <p:spPr>
          <a:xfrm>
            <a:off x="10229969"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8" name="Text Placeholder 16">
            <a:extLst>
              <a:ext uri="{FF2B5EF4-FFF2-40B4-BE49-F238E27FC236}">
                <a16:creationId xmlns:a16="http://schemas.microsoft.com/office/drawing/2014/main" id="{AEC1E699-5310-3F40-A289-7FDC721F43A6}"/>
              </a:ext>
            </a:extLst>
          </p:cNvPr>
          <p:cNvSpPr>
            <a:spLocks noGrp="1"/>
          </p:cNvSpPr>
          <p:nvPr>
            <p:ph type="body" sz="quarter" idx="25" hasCustomPrompt="1"/>
          </p:nvPr>
        </p:nvSpPr>
        <p:spPr>
          <a:xfrm>
            <a:off x="10012078"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sp>
        <p:nvSpPr>
          <p:cNvPr id="3" name="Content Placeholder 2">
            <a:extLst>
              <a:ext uri="{FF2B5EF4-FFF2-40B4-BE49-F238E27FC236}">
                <a16:creationId xmlns:a16="http://schemas.microsoft.com/office/drawing/2014/main" id="{2E5286B9-5DCE-3B4B-AA18-A551F5AF8EA1}"/>
              </a:ext>
            </a:extLst>
          </p:cNvPr>
          <p:cNvSpPr>
            <a:spLocks noGrp="1"/>
          </p:cNvSpPr>
          <p:nvPr>
            <p:ph sz="quarter" idx="26"/>
          </p:nvPr>
        </p:nvSpPr>
        <p:spPr>
          <a:xfrm>
            <a:off x="8465270" y="1384300"/>
            <a:ext cx="3294930" cy="4981575"/>
          </a:xfrm>
        </p:spPr>
        <p:txBody>
          <a:bodyPr/>
          <a:lstStyle>
            <a:lvl1pPr>
              <a:defRPr/>
            </a:lvl1pPr>
            <a:lvl2pPr>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9" name="Picture Placeholder 3">
            <a:extLst>
              <a:ext uri="{FF2B5EF4-FFF2-40B4-BE49-F238E27FC236}">
                <a16:creationId xmlns:a16="http://schemas.microsoft.com/office/drawing/2014/main" id="{99740C1D-39A3-5140-9E43-27A91388AC72}"/>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E59C08DC-8765-FA43-BA16-56831E0D5EA5}"/>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2696565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ctivities 04-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7" y="1384300"/>
            <a:ext cx="8823581" cy="49815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6"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pic>
        <p:nvPicPr>
          <p:cNvPr id="10" name="Picture 9">
            <a:extLst>
              <a:ext uri="{FF2B5EF4-FFF2-40B4-BE49-F238E27FC236}">
                <a16:creationId xmlns:a16="http://schemas.microsoft.com/office/drawing/2014/main" id="{46FAFCA4-8BB0-4B41-975D-A4544ACBFE5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1" name="Text Placeholder 18">
            <a:extLst>
              <a:ext uri="{FF2B5EF4-FFF2-40B4-BE49-F238E27FC236}">
                <a16:creationId xmlns:a16="http://schemas.microsoft.com/office/drawing/2014/main" id="{9EA92053-47CE-1347-83BE-0DC3E943B38D}"/>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4" name="Text Placeholder 16">
            <a:extLst>
              <a:ext uri="{FF2B5EF4-FFF2-40B4-BE49-F238E27FC236}">
                <a16:creationId xmlns:a16="http://schemas.microsoft.com/office/drawing/2014/main" id="{B74E211E-EBF7-8945-AB20-91CA55A0CC3A}"/>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  </a:t>
            </a:r>
          </a:p>
        </p:txBody>
      </p:sp>
      <p:sp>
        <p:nvSpPr>
          <p:cNvPr id="3" name="Content Placeholder 2">
            <a:extLst>
              <a:ext uri="{FF2B5EF4-FFF2-40B4-BE49-F238E27FC236}">
                <a16:creationId xmlns:a16="http://schemas.microsoft.com/office/drawing/2014/main" id="{2E5286B9-5DCE-3B4B-AA18-A551F5AF8EA1}"/>
              </a:ext>
            </a:extLst>
          </p:cNvPr>
          <p:cNvSpPr>
            <a:spLocks noGrp="1"/>
          </p:cNvSpPr>
          <p:nvPr>
            <p:ph sz="quarter" idx="26"/>
          </p:nvPr>
        </p:nvSpPr>
        <p:spPr>
          <a:xfrm>
            <a:off x="9370243" y="1384301"/>
            <a:ext cx="2389956" cy="4981598"/>
          </a:xfrm>
        </p:spPr>
        <p:txBody>
          <a:bodyPr/>
          <a:lstStyle>
            <a:lvl1pPr>
              <a:defRPr/>
            </a:lvl1pPr>
            <a:lvl2pPr>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5" name="Picture Placeholder 3">
            <a:extLst>
              <a:ext uri="{FF2B5EF4-FFF2-40B4-BE49-F238E27FC236}">
                <a16:creationId xmlns:a16="http://schemas.microsoft.com/office/drawing/2014/main" id="{589CF0E6-2C23-9D45-8E7C-EB1F946E51C3}"/>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BE1C1173-E4F8-104B-B76C-F5F391F92895}"/>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079221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ctivities 04-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7" y="1384300"/>
            <a:ext cx="8823581" cy="49815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6"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pic>
        <p:nvPicPr>
          <p:cNvPr id="10" name="Picture 9">
            <a:extLst>
              <a:ext uri="{FF2B5EF4-FFF2-40B4-BE49-F238E27FC236}">
                <a16:creationId xmlns:a16="http://schemas.microsoft.com/office/drawing/2014/main" id="{46FAFCA4-8BB0-4B41-975D-A4544ACBFE5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1" name="Text Placeholder 18">
            <a:extLst>
              <a:ext uri="{FF2B5EF4-FFF2-40B4-BE49-F238E27FC236}">
                <a16:creationId xmlns:a16="http://schemas.microsoft.com/office/drawing/2014/main" id="{9EA92053-47CE-1347-83BE-0DC3E943B38D}"/>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4" name="Text Placeholder 16">
            <a:extLst>
              <a:ext uri="{FF2B5EF4-FFF2-40B4-BE49-F238E27FC236}">
                <a16:creationId xmlns:a16="http://schemas.microsoft.com/office/drawing/2014/main" id="{B74E211E-EBF7-8945-AB20-91CA55A0CC3A}"/>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pic>
        <p:nvPicPr>
          <p:cNvPr id="15" name="Picture 14">
            <a:extLst>
              <a:ext uri="{FF2B5EF4-FFF2-40B4-BE49-F238E27FC236}">
                <a16:creationId xmlns:a16="http://schemas.microsoft.com/office/drawing/2014/main" id="{2D0F20DB-7377-7F47-863B-283F95FC85E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25023" y="194179"/>
            <a:ext cx="844402" cy="844402"/>
          </a:xfrm>
          <a:prstGeom prst="rect">
            <a:avLst/>
          </a:prstGeom>
        </p:spPr>
      </p:pic>
      <p:sp>
        <p:nvSpPr>
          <p:cNvPr id="16" name="Text Placeholder 18">
            <a:extLst>
              <a:ext uri="{FF2B5EF4-FFF2-40B4-BE49-F238E27FC236}">
                <a16:creationId xmlns:a16="http://schemas.microsoft.com/office/drawing/2014/main" id="{E54CCAA1-55C8-1147-8C79-DEDBEA1F9C2E}"/>
              </a:ext>
            </a:extLst>
          </p:cNvPr>
          <p:cNvSpPr>
            <a:spLocks noGrp="1"/>
          </p:cNvSpPr>
          <p:nvPr>
            <p:ph type="body" sz="quarter" idx="24" hasCustomPrompt="1"/>
          </p:nvPr>
        </p:nvSpPr>
        <p:spPr>
          <a:xfrm>
            <a:off x="10229969"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8" name="Text Placeholder 16">
            <a:extLst>
              <a:ext uri="{FF2B5EF4-FFF2-40B4-BE49-F238E27FC236}">
                <a16:creationId xmlns:a16="http://schemas.microsoft.com/office/drawing/2014/main" id="{AEC1E699-5310-3F40-A289-7FDC721F43A6}"/>
              </a:ext>
            </a:extLst>
          </p:cNvPr>
          <p:cNvSpPr>
            <a:spLocks noGrp="1"/>
          </p:cNvSpPr>
          <p:nvPr>
            <p:ph type="body" sz="quarter" idx="25" hasCustomPrompt="1"/>
          </p:nvPr>
        </p:nvSpPr>
        <p:spPr>
          <a:xfrm>
            <a:off x="10012078"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sp>
        <p:nvSpPr>
          <p:cNvPr id="3" name="Content Placeholder 2">
            <a:extLst>
              <a:ext uri="{FF2B5EF4-FFF2-40B4-BE49-F238E27FC236}">
                <a16:creationId xmlns:a16="http://schemas.microsoft.com/office/drawing/2014/main" id="{2E5286B9-5DCE-3B4B-AA18-A551F5AF8EA1}"/>
              </a:ext>
            </a:extLst>
          </p:cNvPr>
          <p:cNvSpPr>
            <a:spLocks noGrp="1"/>
          </p:cNvSpPr>
          <p:nvPr>
            <p:ph sz="quarter" idx="26"/>
          </p:nvPr>
        </p:nvSpPr>
        <p:spPr>
          <a:xfrm>
            <a:off x="9370243" y="1384301"/>
            <a:ext cx="2389956" cy="4981598"/>
          </a:xfrm>
        </p:spPr>
        <p:txBody>
          <a:bodyPr/>
          <a:lstStyle>
            <a:lvl1pPr marL="0" indent="0">
              <a:buNone/>
              <a:defRPr/>
            </a:lvl1pPr>
            <a:lvl2pPr>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9" name="Picture Placeholder 3">
            <a:extLst>
              <a:ext uri="{FF2B5EF4-FFF2-40B4-BE49-F238E27FC236}">
                <a16:creationId xmlns:a16="http://schemas.microsoft.com/office/drawing/2014/main" id="{25713D77-D8AA-A34D-BBEC-7409631B9B14}"/>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3F6F93F6-84BE-6F40-AB47-768DED188ABC}"/>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850611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ctivities 05-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pic>
        <p:nvPicPr>
          <p:cNvPr id="10" name="Picture 9">
            <a:extLst>
              <a:ext uri="{FF2B5EF4-FFF2-40B4-BE49-F238E27FC236}">
                <a16:creationId xmlns:a16="http://schemas.microsoft.com/office/drawing/2014/main" id="{46FAFCA4-8BB0-4B41-975D-A4544ACBFE5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5" name="Content Placeholder 4">
            <a:extLst>
              <a:ext uri="{FF2B5EF4-FFF2-40B4-BE49-F238E27FC236}">
                <a16:creationId xmlns:a16="http://schemas.microsoft.com/office/drawing/2014/main" id="{A2D7ACE6-E166-7148-A938-06AA809A1596}"/>
              </a:ext>
            </a:extLst>
          </p:cNvPr>
          <p:cNvSpPr>
            <a:spLocks noGrp="1"/>
          </p:cNvSpPr>
          <p:nvPr>
            <p:ph sz="quarter" idx="10"/>
          </p:nvPr>
        </p:nvSpPr>
        <p:spPr>
          <a:xfrm>
            <a:off x="524933" y="3866236"/>
            <a:ext cx="11196736" cy="2445665"/>
          </a:xfrm>
        </p:spPr>
        <p:txBody>
          <a:bodyPr>
            <a:normAutofit/>
          </a:bodyPr>
          <a:lstStyle>
            <a:lvl1pPr>
              <a:lnSpc>
                <a:spcPct val="110000"/>
              </a:lnSpc>
              <a:defRPr/>
            </a:lvl1pPr>
            <a:lvl2pPr>
              <a:lnSpc>
                <a:spcPct val="110000"/>
              </a:lnSpc>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6" name="Text Placeholder 3">
            <a:extLst>
              <a:ext uri="{FF2B5EF4-FFF2-40B4-BE49-F238E27FC236}">
                <a16:creationId xmlns:a16="http://schemas.microsoft.com/office/drawing/2014/main" id="{65D9DA79-E4D7-9043-A269-507299FE1189}"/>
              </a:ext>
            </a:extLst>
          </p:cNvPr>
          <p:cNvSpPr>
            <a:spLocks noGrp="1"/>
          </p:cNvSpPr>
          <p:nvPr>
            <p:ph idx="1"/>
          </p:nvPr>
        </p:nvSpPr>
        <p:spPr>
          <a:xfrm>
            <a:off x="527626" y="1117126"/>
            <a:ext cx="11196736" cy="2513580"/>
          </a:xfrm>
          <a:prstGeom prst="rect">
            <a:avLst/>
          </a:prstGeom>
        </p:spPr>
        <p:txBody>
          <a:bodyPr vert="horz" lIns="91440" tIns="45720" rIns="91440" bIns="45720" rtlCol="0">
            <a:normAutofit/>
          </a:bodyPr>
          <a:lstStyle>
            <a:lvl1pPr>
              <a:lnSpc>
                <a:spcPct val="110000"/>
              </a:lnSpc>
              <a:defRPr/>
            </a:lvl1pPr>
            <a:lvl2pPr>
              <a:lnSpc>
                <a:spcPct val="110000"/>
              </a:lnSpc>
              <a:defRPr/>
            </a:lvl2pPr>
            <a:lvl3pPr>
              <a:lnSpc>
                <a:spcPct val="110000"/>
              </a:lnSpc>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1" name="Text Placeholder 18">
            <a:extLst>
              <a:ext uri="{FF2B5EF4-FFF2-40B4-BE49-F238E27FC236}">
                <a16:creationId xmlns:a16="http://schemas.microsoft.com/office/drawing/2014/main" id="{9EA92053-47CE-1347-83BE-0DC3E943B38D}"/>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4" name="Text Placeholder 16">
            <a:extLst>
              <a:ext uri="{FF2B5EF4-FFF2-40B4-BE49-F238E27FC236}">
                <a16:creationId xmlns:a16="http://schemas.microsoft.com/office/drawing/2014/main" id="{B74E211E-EBF7-8945-AB20-91CA55A0CC3A}"/>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  </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6"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sp>
        <p:nvSpPr>
          <p:cNvPr id="13" name="Picture Placeholder 3">
            <a:extLst>
              <a:ext uri="{FF2B5EF4-FFF2-40B4-BE49-F238E27FC236}">
                <a16:creationId xmlns:a16="http://schemas.microsoft.com/office/drawing/2014/main" id="{F83C437F-A75E-8141-88F5-389276F2C9ED}"/>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E482053E-CCA2-E940-866B-F0A936D8D8FD}"/>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3914676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ctivities 05-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pic>
        <p:nvPicPr>
          <p:cNvPr id="10" name="Picture 9">
            <a:extLst>
              <a:ext uri="{FF2B5EF4-FFF2-40B4-BE49-F238E27FC236}">
                <a16:creationId xmlns:a16="http://schemas.microsoft.com/office/drawing/2014/main" id="{46FAFCA4-8BB0-4B41-975D-A4544ACBFE5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pic>
        <p:nvPicPr>
          <p:cNvPr id="15" name="Picture 14">
            <a:extLst>
              <a:ext uri="{FF2B5EF4-FFF2-40B4-BE49-F238E27FC236}">
                <a16:creationId xmlns:a16="http://schemas.microsoft.com/office/drawing/2014/main" id="{2D0F20DB-7377-7F47-863B-283F95FC85E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25023" y="194179"/>
            <a:ext cx="844402" cy="844402"/>
          </a:xfrm>
          <a:prstGeom prst="rect">
            <a:avLst/>
          </a:prstGeom>
        </p:spPr>
      </p:pic>
      <p:sp>
        <p:nvSpPr>
          <p:cNvPr id="19" name="Content Placeholder 4">
            <a:extLst>
              <a:ext uri="{FF2B5EF4-FFF2-40B4-BE49-F238E27FC236}">
                <a16:creationId xmlns:a16="http://schemas.microsoft.com/office/drawing/2014/main" id="{7999B3B5-E797-474F-ACF5-899BB904210A}"/>
              </a:ext>
            </a:extLst>
          </p:cNvPr>
          <p:cNvSpPr>
            <a:spLocks noGrp="1"/>
          </p:cNvSpPr>
          <p:nvPr>
            <p:ph sz="quarter" idx="10"/>
          </p:nvPr>
        </p:nvSpPr>
        <p:spPr>
          <a:xfrm>
            <a:off x="524933" y="3866236"/>
            <a:ext cx="11199429" cy="2445665"/>
          </a:xfrm>
        </p:spPr>
        <p:txBody>
          <a:bodyPr>
            <a:normAutofit/>
          </a:bodyPr>
          <a:lstStyle>
            <a:lvl1pPr>
              <a:lnSpc>
                <a:spcPct val="110000"/>
              </a:lnSpc>
              <a:defRPr/>
            </a:lvl1pPr>
            <a:lvl2pPr>
              <a:lnSpc>
                <a:spcPct val="110000"/>
              </a:lnSpc>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20" name="Text Placeholder 3">
            <a:extLst>
              <a:ext uri="{FF2B5EF4-FFF2-40B4-BE49-F238E27FC236}">
                <a16:creationId xmlns:a16="http://schemas.microsoft.com/office/drawing/2014/main" id="{830AE2E3-2B18-B644-8001-4FBBD6682DBC}"/>
              </a:ext>
            </a:extLst>
          </p:cNvPr>
          <p:cNvSpPr>
            <a:spLocks noGrp="1"/>
          </p:cNvSpPr>
          <p:nvPr>
            <p:ph idx="1"/>
          </p:nvPr>
        </p:nvSpPr>
        <p:spPr>
          <a:xfrm>
            <a:off x="527626" y="1117126"/>
            <a:ext cx="11196736" cy="2513580"/>
          </a:xfrm>
          <a:prstGeom prst="rect">
            <a:avLst/>
          </a:prstGeom>
        </p:spPr>
        <p:txBody>
          <a:bodyPr vert="horz" lIns="91440" tIns="45720" rIns="91440" bIns="45720" rtlCol="0">
            <a:normAutofit/>
          </a:bodyPr>
          <a:lstStyle>
            <a:lvl1pPr>
              <a:lnSpc>
                <a:spcPct val="110000"/>
              </a:lnSpc>
              <a:defRPr/>
            </a:lvl1pPr>
            <a:lvl2pPr>
              <a:lnSpc>
                <a:spcPct val="110000"/>
              </a:lnSpc>
              <a:defRPr/>
            </a:lvl2pPr>
            <a:lvl3pPr>
              <a:lnSpc>
                <a:spcPct val="110000"/>
              </a:lnSpc>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1" name="Text Placeholder 18">
            <a:extLst>
              <a:ext uri="{FF2B5EF4-FFF2-40B4-BE49-F238E27FC236}">
                <a16:creationId xmlns:a16="http://schemas.microsoft.com/office/drawing/2014/main" id="{9EA92053-47CE-1347-83BE-0DC3E943B38D}"/>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6" name="Text Placeholder 18">
            <a:extLst>
              <a:ext uri="{FF2B5EF4-FFF2-40B4-BE49-F238E27FC236}">
                <a16:creationId xmlns:a16="http://schemas.microsoft.com/office/drawing/2014/main" id="{E54CCAA1-55C8-1147-8C79-DEDBEA1F9C2E}"/>
              </a:ext>
            </a:extLst>
          </p:cNvPr>
          <p:cNvSpPr>
            <a:spLocks noGrp="1"/>
          </p:cNvSpPr>
          <p:nvPr>
            <p:ph type="body" sz="quarter" idx="24" hasCustomPrompt="1"/>
          </p:nvPr>
        </p:nvSpPr>
        <p:spPr>
          <a:xfrm>
            <a:off x="10229969"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4" name="Text Placeholder 16">
            <a:extLst>
              <a:ext uri="{FF2B5EF4-FFF2-40B4-BE49-F238E27FC236}">
                <a16:creationId xmlns:a16="http://schemas.microsoft.com/office/drawing/2014/main" id="{B74E211E-EBF7-8945-AB20-91CA55A0CC3A}"/>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sp>
        <p:nvSpPr>
          <p:cNvPr id="18" name="Text Placeholder 16">
            <a:extLst>
              <a:ext uri="{FF2B5EF4-FFF2-40B4-BE49-F238E27FC236}">
                <a16:creationId xmlns:a16="http://schemas.microsoft.com/office/drawing/2014/main" id="{AEC1E699-5310-3F40-A289-7FDC721F43A6}"/>
              </a:ext>
            </a:extLst>
          </p:cNvPr>
          <p:cNvSpPr>
            <a:spLocks noGrp="1"/>
          </p:cNvSpPr>
          <p:nvPr>
            <p:ph type="body" sz="quarter" idx="25" hasCustomPrompt="1"/>
          </p:nvPr>
        </p:nvSpPr>
        <p:spPr>
          <a:xfrm>
            <a:off x="10012078"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sp>
        <p:nvSpPr>
          <p:cNvPr id="13" name="Picture Placeholder 3">
            <a:extLst>
              <a:ext uri="{FF2B5EF4-FFF2-40B4-BE49-F238E27FC236}">
                <a16:creationId xmlns:a16="http://schemas.microsoft.com/office/drawing/2014/main" id="{818F8391-79CE-B249-AD32-CAFA8787DD33}"/>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6"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sp>
        <p:nvSpPr>
          <p:cNvPr id="2" name="Slide Number Placeholder 1">
            <a:extLst>
              <a:ext uri="{FF2B5EF4-FFF2-40B4-BE49-F238E27FC236}">
                <a16:creationId xmlns:a16="http://schemas.microsoft.com/office/drawing/2014/main" id="{4F9C1F91-94CD-4640-9D2B-FDD6452CC490}"/>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4273006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Lesson Title">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54B63924-1E04-FF44-BC5E-C1B2D46FF6D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ext Placeholder 5">
            <a:extLst>
              <a:ext uri="{FF2B5EF4-FFF2-40B4-BE49-F238E27FC236}">
                <a16:creationId xmlns:a16="http://schemas.microsoft.com/office/drawing/2014/main" id="{104401A2-7032-BF47-B480-7A4D722F0C18}"/>
              </a:ext>
            </a:extLst>
          </p:cNvPr>
          <p:cNvSpPr>
            <a:spLocks noGrp="1"/>
          </p:cNvSpPr>
          <p:nvPr>
            <p:ph type="body" sz="quarter" idx="11"/>
          </p:nvPr>
        </p:nvSpPr>
        <p:spPr>
          <a:xfrm>
            <a:off x="525156" y="3180334"/>
            <a:ext cx="5672443" cy="1374153"/>
          </a:xfrm>
        </p:spPr>
        <p:txBody>
          <a:bodyPr anchor="t">
            <a:noAutofit/>
          </a:bodyPr>
          <a:lstStyle>
            <a:lvl1pPr marL="8466" indent="0">
              <a:lnSpc>
                <a:spcPct val="100000"/>
              </a:lnSpc>
              <a:buFontTx/>
              <a:buNone/>
              <a:defRPr sz="1600" b="0" i="0">
                <a:solidFill>
                  <a:schemeClr val="accent1">
                    <a:lumMod val="20000"/>
                    <a:lumOff val="80000"/>
                  </a:schemeClr>
                </a:solidFill>
                <a:latin typeface="Arial" panose="020B0604020202020204" pitchFamily="34" charset="0"/>
              </a:defRPr>
            </a:lvl1pPr>
            <a:lvl2pPr marL="469888" indent="0">
              <a:buFontTx/>
              <a:buNone/>
              <a:defRPr sz="2133"/>
            </a:lvl2pPr>
            <a:lvl3pPr marL="800080" indent="0">
              <a:buFontTx/>
              <a:buNone/>
              <a:defRPr sz="2133"/>
            </a:lvl3pPr>
            <a:lvl4pPr marL="800080" indent="0">
              <a:buFontTx/>
              <a:buNone/>
              <a:defRPr sz="2133"/>
            </a:lvl4pPr>
            <a:lvl5pPr marL="800080" indent="0">
              <a:buFontTx/>
              <a:buNone/>
              <a:defRPr sz="2133"/>
            </a:lvl5pPr>
          </a:lstStyle>
          <a:p>
            <a:pPr lvl="0"/>
            <a:r>
              <a:rPr lang="en-US" dirty="0"/>
              <a:t>Click to edit Master text styles</a:t>
            </a:r>
          </a:p>
        </p:txBody>
      </p:sp>
      <p:sp>
        <p:nvSpPr>
          <p:cNvPr id="5124" name="Rectangle 4"/>
          <p:cNvSpPr>
            <a:spLocks noGrp="1" noChangeArrowheads="1"/>
          </p:cNvSpPr>
          <p:nvPr>
            <p:ph type="subTitle" idx="1" hasCustomPrompt="1"/>
          </p:nvPr>
        </p:nvSpPr>
        <p:spPr>
          <a:xfrm>
            <a:off x="629124" y="1712569"/>
            <a:ext cx="6707013" cy="1374153"/>
          </a:xfrm>
          <a:prstGeom prst="rect">
            <a:avLst/>
          </a:prstGeom>
          <a:solidFill>
            <a:schemeClr val="bg1">
              <a:alpha val="0"/>
            </a:schemeClr>
          </a:solidFill>
          <a:ln>
            <a:solidFill>
              <a:schemeClr val="bg1">
                <a:alpha val="0"/>
              </a:schemeClr>
            </a:solidFill>
          </a:ln>
          <a:effectLst/>
        </p:spPr>
        <p:txBody>
          <a:bodyPr lIns="0">
            <a:noAutofit/>
          </a:bodyPr>
          <a:lstStyle>
            <a:lvl1pPr marL="12700" indent="0" algn="l" rtl="0" eaLnBrk="1" fontAlgn="base" hangingPunct="1">
              <a:spcBef>
                <a:spcPts val="0"/>
              </a:spcBef>
              <a:spcAft>
                <a:spcPts val="200"/>
              </a:spcAft>
              <a:buClr>
                <a:schemeClr val="tx2"/>
              </a:buClr>
              <a:buSzPct val="100000"/>
              <a:buFont typeface="Wingdings" pitchFamily="2" charset="2"/>
              <a:buNone/>
              <a:tabLst/>
              <a:defRPr lang="en-US" altLang="en-US" sz="3600" b="1" i="0" dirty="0">
                <a:solidFill>
                  <a:schemeClr val="bg1"/>
                </a:solidFill>
                <a:latin typeface="Arial" panose="020B0604020202020204" pitchFamily="34" charset="0"/>
                <a:ea typeface="+mn-ea"/>
                <a:cs typeface="+mn-cs"/>
              </a:defRPr>
            </a:lvl1pPr>
          </a:lstStyle>
          <a:p>
            <a:r>
              <a:rPr lang="en-US" altLang="en-US" dirty="0"/>
              <a:t>Lesson Name</a:t>
            </a:r>
          </a:p>
        </p:txBody>
      </p:sp>
      <p:sp>
        <p:nvSpPr>
          <p:cNvPr id="5123" name="Rectangle 3"/>
          <p:cNvSpPr>
            <a:spLocks noGrp="1" noChangeArrowheads="1"/>
          </p:cNvSpPr>
          <p:nvPr>
            <p:ph type="ctrTitle" hasCustomPrompt="1"/>
          </p:nvPr>
        </p:nvSpPr>
        <p:spPr>
          <a:xfrm>
            <a:off x="629125" y="13504"/>
            <a:ext cx="6707013" cy="1605453"/>
          </a:xfrm>
          <a:prstGeom prst="rect">
            <a:avLst/>
          </a:prstGeom>
          <a:solidFill>
            <a:schemeClr val="bg1">
              <a:alpha val="0"/>
            </a:schemeClr>
          </a:solidFill>
          <a:ln>
            <a:solidFill>
              <a:schemeClr val="bg1">
                <a:alpha val="0"/>
              </a:schemeClr>
            </a:solidFill>
          </a:ln>
          <a:effectLst/>
        </p:spPr>
        <p:txBody>
          <a:bodyPr tIns="45720" anchor="b" anchorCtr="0">
            <a:noAutofit/>
          </a:bodyPr>
          <a:lstStyle>
            <a:lvl1pPr algn="l" rtl="0" eaLnBrk="1" fontAlgn="base" hangingPunct="1">
              <a:spcBef>
                <a:spcPct val="0"/>
              </a:spcBef>
              <a:spcAft>
                <a:spcPct val="0"/>
              </a:spcAft>
              <a:defRPr lang="en-US" altLang="en-US" sz="4000" b="1" i="0" dirty="0">
                <a:solidFill>
                  <a:schemeClr val="accent3"/>
                </a:solidFill>
                <a:latin typeface="Arial" panose="020B0604020202020204" pitchFamily="34" charset="0"/>
                <a:ea typeface="+mj-ea"/>
                <a:cs typeface="+mj-cs"/>
              </a:defRPr>
            </a:lvl1pPr>
          </a:lstStyle>
          <a:p>
            <a:r>
              <a:rPr lang="en-US" altLang="en-US" dirty="0"/>
              <a:t>Lesson #</a:t>
            </a:r>
          </a:p>
        </p:txBody>
      </p:sp>
      <p:sp>
        <p:nvSpPr>
          <p:cNvPr id="4" name="Content Placeholder 3">
            <a:extLst>
              <a:ext uri="{FF2B5EF4-FFF2-40B4-BE49-F238E27FC236}">
                <a16:creationId xmlns:a16="http://schemas.microsoft.com/office/drawing/2014/main" id="{C43C92AE-A62E-184E-9109-174B8BAC0500}"/>
              </a:ext>
            </a:extLst>
          </p:cNvPr>
          <p:cNvSpPr>
            <a:spLocks noGrp="1"/>
          </p:cNvSpPr>
          <p:nvPr>
            <p:ph sz="quarter" idx="12"/>
          </p:nvPr>
        </p:nvSpPr>
        <p:spPr>
          <a:xfrm>
            <a:off x="7336137" y="3867411"/>
            <a:ext cx="2037237" cy="1989004"/>
          </a:xfrm>
        </p:spPr>
        <p:txBody>
          <a:bodyPr anchor="ctr"/>
          <a:lstStyle>
            <a:lvl1pPr marL="0" indent="0" algn="ctr">
              <a:buNone/>
              <a:defRPr/>
            </a:lvl1pPr>
          </a:lstStyle>
          <a:p>
            <a:pPr lvl="0"/>
            <a:endParaRPr lang="en-US" dirty="0"/>
          </a:p>
        </p:txBody>
      </p:sp>
    </p:spTree>
    <p:extLst>
      <p:ext uri="{BB962C8B-B14F-4D97-AF65-F5344CB8AC3E}">
        <p14:creationId xmlns:p14="http://schemas.microsoft.com/office/powerpoint/2010/main" val="303201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ctivities 06-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6"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208344" y="1303276"/>
            <a:ext cx="11762740" cy="41483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pic>
        <p:nvPicPr>
          <p:cNvPr id="17" name="Picture 16">
            <a:extLst>
              <a:ext uri="{FF2B5EF4-FFF2-40B4-BE49-F238E27FC236}">
                <a16:creationId xmlns:a16="http://schemas.microsoft.com/office/drawing/2014/main" id="{84649797-1499-F143-9094-3A50A4CFD8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9" name="Text Placeholder 18">
            <a:extLst>
              <a:ext uri="{FF2B5EF4-FFF2-40B4-BE49-F238E27FC236}">
                <a16:creationId xmlns:a16="http://schemas.microsoft.com/office/drawing/2014/main" id="{F90AD724-0D8E-4E46-92A8-1616096668F1}"/>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25" name="Text Placeholder 16">
            <a:extLst>
              <a:ext uri="{FF2B5EF4-FFF2-40B4-BE49-F238E27FC236}">
                <a16:creationId xmlns:a16="http://schemas.microsoft.com/office/drawing/2014/main" id="{9A018F66-BCDA-1248-9FB5-62B6B744EBAC}"/>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  </a:t>
            </a:r>
          </a:p>
        </p:txBody>
      </p:sp>
      <p:sp>
        <p:nvSpPr>
          <p:cNvPr id="3" name="Content Placeholder 2">
            <a:extLst>
              <a:ext uri="{FF2B5EF4-FFF2-40B4-BE49-F238E27FC236}">
                <a16:creationId xmlns:a16="http://schemas.microsoft.com/office/drawing/2014/main" id="{20B86B3C-F177-5641-9A7D-F5536F13F86A}"/>
              </a:ext>
            </a:extLst>
          </p:cNvPr>
          <p:cNvSpPr>
            <a:spLocks noGrp="1"/>
          </p:cNvSpPr>
          <p:nvPr>
            <p:ph sz="quarter" idx="24"/>
          </p:nvPr>
        </p:nvSpPr>
        <p:spPr>
          <a:xfrm>
            <a:off x="207963" y="5451675"/>
            <a:ext cx="11762740" cy="1026135"/>
          </a:xfrm>
        </p:spPr>
        <p:txBody>
          <a:bodyPr anchor="ctr">
            <a:normAutofit/>
          </a:bodyPr>
          <a:lstStyle>
            <a:lvl1pPr marL="0" indent="0" algn="ctr">
              <a:buFont typeface="Arial" panose="020B0604020202020204" pitchFamily="34" charset="0"/>
              <a:buNone/>
              <a:defRPr sz="2400" b="0" i="0">
                <a:solidFill>
                  <a:schemeClr val="tx1"/>
                </a:solidFill>
                <a:latin typeface="+mn-lt"/>
                <a:cs typeface="Arial" panose="020B0604020202020204" pitchFamily="34" charset="0"/>
              </a:defRPr>
            </a:lvl1pPr>
            <a:lvl2pPr marL="469888" indent="0">
              <a:buNone/>
              <a:defRPr sz="1800">
                <a:latin typeface="Arial" panose="020B0604020202020204" pitchFamily="34" charset="0"/>
                <a:cs typeface="Arial" panose="020B0604020202020204" pitchFamily="34" charset="0"/>
              </a:defRPr>
            </a:lvl2pPr>
            <a:lvl3pPr marL="611701" indent="0">
              <a:buNone/>
              <a:defRPr sz="1800">
                <a:latin typeface="Arial" panose="020F0502020204030204" pitchFamily="34" charset="0"/>
                <a:cs typeface="Arial" panose="020F0502020204030204" pitchFamily="34" charset="0"/>
              </a:defRPr>
            </a:lvl3pPr>
            <a:lvl4pPr marL="852996" indent="0">
              <a:buFont typeface="Arial" panose="020B0604020202020204" pitchFamily="34" charset="0"/>
              <a:buNone/>
              <a:defRPr sz="1800">
                <a:latin typeface="Arial" panose="020F0502020204030204" pitchFamily="34" charset="0"/>
                <a:cs typeface="Arial" panose="020F0502020204030204" pitchFamily="34" charset="0"/>
              </a:defRPr>
            </a:lvl4pPr>
            <a:lvl5pPr marL="800080" indent="0">
              <a:buNone/>
              <a:defRPr sz="1800">
                <a:latin typeface="Arial" panose="020F0502020204030204" pitchFamily="34" charset="0"/>
                <a:cs typeface="Arial" panose="020F0502020204030204" pitchFamily="34" charset="0"/>
              </a:defRPr>
            </a:lvl5pPr>
          </a:lstStyle>
          <a:p>
            <a:pPr lvl="0"/>
            <a:r>
              <a:rPr lang="en-US" dirty="0"/>
              <a:t>Click to edit Master text styles</a:t>
            </a:r>
          </a:p>
        </p:txBody>
      </p:sp>
      <p:sp>
        <p:nvSpPr>
          <p:cNvPr id="10" name="Picture Placeholder 3">
            <a:extLst>
              <a:ext uri="{FF2B5EF4-FFF2-40B4-BE49-F238E27FC236}">
                <a16:creationId xmlns:a16="http://schemas.microsoft.com/office/drawing/2014/main" id="{3CFFABB0-518E-5443-B164-BFA899A77CFA}"/>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1EE0EB15-D384-914B-AA60-A9799930B846}"/>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308155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ctivities 06-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6"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208344" y="1303276"/>
            <a:ext cx="11762740" cy="41483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3" name="Content Placeholder 2">
            <a:extLst>
              <a:ext uri="{FF2B5EF4-FFF2-40B4-BE49-F238E27FC236}">
                <a16:creationId xmlns:a16="http://schemas.microsoft.com/office/drawing/2014/main" id="{20B86B3C-F177-5641-9A7D-F5536F13F86A}"/>
              </a:ext>
            </a:extLst>
          </p:cNvPr>
          <p:cNvSpPr>
            <a:spLocks noGrp="1"/>
          </p:cNvSpPr>
          <p:nvPr>
            <p:ph sz="quarter" idx="24"/>
          </p:nvPr>
        </p:nvSpPr>
        <p:spPr>
          <a:xfrm>
            <a:off x="207963" y="5451675"/>
            <a:ext cx="11762740" cy="1026135"/>
          </a:xfrm>
        </p:spPr>
        <p:txBody>
          <a:bodyPr anchor="ctr">
            <a:normAutofit/>
          </a:bodyPr>
          <a:lstStyle>
            <a:lvl1pPr marL="0" indent="0" algn="ctr">
              <a:buFont typeface="Arial" panose="020B0604020202020204" pitchFamily="34" charset="0"/>
              <a:buNone/>
              <a:defRPr sz="2400" b="0" i="0">
                <a:solidFill>
                  <a:schemeClr val="tx1"/>
                </a:solidFill>
                <a:latin typeface="+mn-lt"/>
                <a:cs typeface="Arial" panose="020B0604020202020204" pitchFamily="34" charset="0"/>
              </a:defRPr>
            </a:lvl1pPr>
            <a:lvl2pPr marL="469888" indent="0">
              <a:buNone/>
              <a:defRPr sz="1800">
                <a:latin typeface="Arial" panose="020B0604020202020204" pitchFamily="34" charset="0"/>
                <a:cs typeface="Arial" panose="020B0604020202020204" pitchFamily="34" charset="0"/>
              </a:defRPr>
            </a:lvl2pPr>
            <a:lvl3pPr marL="611701" indent="0">
              <a:buNone/>
              <a:defRPr sz="1800">
                <a:latin typeface="Arial" panose="020F0502020204030204" pitchFamily="34" charset="0"/>
                <a:cs typeface="Arial" panose="020F0502020204030204" pitchFamily="34" charset="0"/>
              </a:defRPr>
            </a:lvl3pPr>
            <a:lvl4pPr marL="852996" indent="0">
              <a:buFont typeface="Arial" panose="020B0604020202020204" pitchFamily="34" charset="0"/>
              <a:buNone/>
              <a:defRPr sz="1800">
                <a:latin typeface="Arial" panose="020F0502020204030204" pitchFamily="34" charset="0"/>
                <a:cs typeface="Arial" panose="020F0502020204030204" pitchFamily="34" charset="0"/>
              </a:defRPr>
            </a:lvl4pPr>
            <a:lvl5pPr marL="800080" indent="0">
              <a:buNone/>
              <a:defRPr sz="1800">
                <a:latin typeface="Arial" panose="020F0502020204030204" pitchFamily="34" charset="0"/>
                <a:cs typeface="Arial" panose="020F0502020204030204" pitchFamily="34" charset="0"/>
              </a:defRPr>
            </a:lvl5pPr>
          </a:lstStyle>
          <a:p>
            <a:pPr lvl="0"/>
            <a:r>
              <a:rPr lang="en-US" dirty="0"/>
              <a:t>Click to edit Master text styles</a:t>
            </a:r>
          </a:p>
        </p:txBody>
      </p:sp>
      <p:pic>
        <p:nvPicPr>
          <p:cNvPr id="14" name="Picture 13">
            <a:extLst>
              <a:ext uri="{FF2B5EF4-FFF2-40B4-BE49-F238E27FC236}">
                <a16:creationId xmlns:a16="http://schemas.microsoft.com/office/drawing/2014/main" id="{500F0094-259F-8C48-89B1-770E2BAF8A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5" name="Text Placeholder 18">
            <a:extLst>
              <a:ext uri="{FF2B5EF4-FFF2-40B4-BE49-F238E27FC236}">
                <a16:creationId xmlns:a16="http://schemas.microsoft.com/office/drawing/2014/main" id="{39681A76-18C8-364F-B6FB-25B666BC13DF}"/>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6" name="Text Placeholder 16">
            <a:extLst>
              <a:ext uri="{FF2B5EF4-FFF2-40B4-BE49-F238E27FC236}">
                <a16:creationId xmlns:a16="http://schemas.microsoft.com/office/drawing/2014/main" id="{1D3195B9-6114-5C43-ADE4-88B00D8C3689}"/>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pic>
        <p:nvPicPr>
          <p:cNvPr id="18" name="Picture 17">
            <a:extLst>
              <a:ext uri="{FF2B5EF4-FFF2-40B4-BE49-F238E27FC236}">
                <a16:creationId xmlns:a16="http://schemas.microsoft.com/office/drawing/2014/main" id="{C9330CF1-4768-054C-93B6-C466B4AE25E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25023" y="194179"/>
            <a:ext cx="844402" cy="844402"/>
          </a:xfrm>
          <a:prstGeom prst="rect">
            <a:avLst/>
          </a:prstGeom>
        </p:spPr>
      </p:pic>
      <p:sp>
        <p:nvSpPr>
          <p:cNvPr id="20" name="Text Placeholder 18">
            <a:extLst>
              <a:ext uri="{FF2B5EF4-FFF2-40B4-BE49-F238E27FC236}">
                <a16:creationId xmlns:a16="http://schemas.microsoft.com/office/drawing/2014/main" id="{21D0EC42-FB10-AF47-ADA4-1CBD9A23E0D1}"/>
              </a:ext>
            </a:extLst>
          </p:cNvPr>
          <p:cNvSpPr>
            <a:spLocks noGrp="1"/>
          </p:cNvSpPr>
          <p:nvPr>
            <p:ph type="body" sz="quarter" idx="25" hasCustomPrompt="1"/>
          </p:nvPr>
        </p:nvSpPr>
        <p:spPr>
          <a:xfrm>
            <a:off x="10229969"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21" name="Text Placeholder 16">
            <a:extLst>
              <a:ext uri="{FF2B5EF4-FFF2-40B4-BE49-F238E27FC236}">
                <a16:creationId xmlns:a16="http://schemas.microsoft.com/office/drawing/2014/main" id="{95486128-5110-404A-9E68-F37399017C18}"/>
              </a:ext>
            </a:extLst>
          </p:cNvPr>
          <p:cNvSpPr>
            <a:spLocks noGrp="1"/>
          </p:cNvSpPr>
          <p:nvPr>
            <p:ph type="body" sz="quarter" idx="26" hasCustomPrompt="1"/>
          </p:nvPr>
        </p:nvSpPr>
        <p:spPr>
          <a:xfrm>
            <a:off x="10012078"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sp>
        <p:nvSpPr>
          <p:cNvPr id="17" name="Picture Placeholder 3">
            <a:extLst>
              <a:ext uri="{FF2B5EF4-FFF2-40B4-BE49-F238E27FC236}">
                <a16:creationId xmlns:a16="http://schemas.microsoft.com/office/drawing/2014/main" id="{77E59842-85C0-2745-ACC2-6FF898CDE3B1}"/>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C18DB553-78F1-9944-9CCC-3205AD61D50D}"/>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24787922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mulation - Title and Centered Bod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0" y="0"/>
            <a:ext cx="12203152"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0" y="1191492"/>
            <a:ext cx="12192000" cy="5250872"/>
          </a:xfrm>
          <a:prstGeom prst="rect">
            <a:avLst/>
          </a:prstGeom>
        </p:spPr>
        <p:txBody>
          <a:bodyPr wrap="square" numCol="1" spcCol="182880" anchor="ctr">
            <a:normAutofit/>
          </a:bodyPr>
          <a:lstStyle>
            <a:lvl1pPr marL="8467" indent="0" algn="ctr" rtl="0" eaLnBrk="1" fontAlgn="base" hangingPunct="1">
              <a:lnSpc>
                <a:spcPct val="110000"/>
              </a:lnSpc>
              <a:spcBef>
                <a:spcPts val="1067"/>
              </a:spcBef>
              <a:spcAft>
                <a:spcPts val="1067"/>
              </a:spcAft>
              <a:buClr>
                <a:schemeClr val="bg1">
                  <a:lumMod val="65000"/>
                </a:schemeClr>
              </a:buClr>
              <a:buSzPct val="80000"/>
              <a:buFont typeface="Arial" panose="020B0604020202020204" pitchFamily="34" charset="0"/>
              <a:buNone/>
              <a:tabLst/>
              <a:defRPr/>
            </a:lvl1pPr>
            <a:lvl2pPr marL="469888" indent="0"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None/>
              <a:tabLst/>
              <a:defRPr/>
            </a:lvl2pPr>
            <a:lvl3pPr marL="800080" indent="0" algn="l" rtl="0" eaLnBrk="1" fontAlgn="base" hangingPunct="1">
              <a:lnSpc>
                <a:spcPct val="110000"/>
              </a:lnSpc>
              <a:spcBef>
                <a:spcPts val="800"/>
              </a:spcBef>
              <a:spcAft>
                <a:spcPts val="800"/>
              </a:spcAft>
              <a:buClr>
                <a:schemeClr val="tx1">
                  <a:lumMod val="50000"/>
                  <a:lumOff val="50000"/>
                </a:schemeClr>
              </a:buClr>
              <a:buSzPct val="117000"/>
              <a:buFont typeface="Arial"/>
              <a:buNone/>
              <a:tabLst/>
              <a:defRPr sz="2400" b="0" i="0">
                <a:latin typeface="Arial" panose="020B0604020202020204" pitchFamily="34" charset="0"/>
              </a:defRPr>
            </a:lvl3pPr>
          </a:lstStyle>
          <a:p>
            <a:pPr lvl="0"/>
            <a:r>
              <a:rPr lang="en-US" dirty="0"/>
              <a:t>Click to edit Master text styles</a:t>
            </a:r>
          </a:p>
        </p:txBody>
      </p:sp>
      <p:sp>
        <p:nvSpPr>
          <p:cNvPr id="9" name="Picture Placeholder 3">
            <a:extLst>
              <a:ext uri="{FF2B5EF4-FFF2-40B4-BE49-F238E27FC236}">
                <a16:creationId xmlns:a16="http://schemas.microsoft.com/office/drawing/2014/main" id="{24224FD4-665B-254F-B425-6E5CE7798524}"/>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0" y="4659"/>
            <a:ext cx="9123217"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sp>
        <p:nvSpPr>
          <p:cNvPr id="2" name="Slide Number Placeholder 1">
            <a:extLst>
              <a:ext uri="{FF2B5EF4-FFF2-40B4-BE49-F238E27FC236}">
                <a16:creationId xmlns:a16="http://schemas.microsoft.com/office/drawing/2014/main" id="{C3E083CE-8C09-E74C-B22F-C5349A69FE3D}"/>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5386742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mulation - Body Style A 0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0" y="0"/>
            <a:ext cx="12203152"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8" y="1384300"/>
            <a:ext cx="11386492" cy="4702735"/>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9" name="Picture Placeholder 3">
            <a:extLst>
              <a:ext uri="{FF2B5EF4-FFF2-40B4-BE49-F238E27FC236}">
                <a16:creationId xmlns:a16="http://schemas.microsoft.com/office/drawing/2014/main" id="{24224FD4-665B-254F-B425-6E5CE7798524}"/>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0" y="4659"/>
            <a:ext cx="9105899"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sp>
        <p:nvSpPr>
          <p:cNvPr id="2" name="Slide Number Placeholder 1">
            <a:extLst>
              <a:ext uri="{FF2B5EF4-FFF2-40B4-BE49-F238E27FC236}">
                <a16:creationId xmlns:a16="http://schemas.microsoft.com/office/drawing/2014/main" id="{C9F735E5-D414-B34E-9934-4903CC5DB3C3}"/>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264628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mulation - Body Style A 0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8" y="1384300"/>
            <a:ext cx="5620692" cy="49815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0" y="4659"/>
            <a:ext cx="9093199"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sp>
        <p:nvSpPr>
          <p:cNvPr id="3" name="Content Placeholder 2">
            <a:extLst>
              <a:ext uri="{FF2B5EF4-FFF2-40B4-BE49-F238E27FC236}">
                <a16:creationId xmlns:a16="http://schemas.microsoft.com/office/drawing/2014/main" id="{2E5286B9-5DCE-3B4B-AA18-A551F5AF8EA1}"/>
              </a:ext>
            </a:extLst>
          </p:cNvPr>
          <p:cNvSpPr>
            <a:spLocks noGrp="1"/>
          </p:cNvSpPr>
          <p:nvPr>
            <p:ph sz="quarter" idx="26"/>
          </p:nvPr>
        </p:nvSpPr>
        <p:spPr>
          <a:xfrm>
            <a:off x="6116638" y="1384300"/>
            <a:ext cx="5643562" cy="4981575"/>
          </a:xfrm>
        </p:spPr>
        <p:txBody>
          <a:bodyPr/>
          <a:lstStyle>
            <a:lvl1pPr>
              <a:defRPr/>
            </a:lvl1pPr>
            <a:lvl2pPr>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9" name="Picture Placeholder 3">
            <a:extLst>
              <a:ext uri="{FF2B5EF4-FFF2-40B4-BE49-F238E27FC236}">
                <a16:creationId xmlns:a16="http://schemas.microsoft.com/office/drawing/2014/main" id="{C581B598-82EE-E24D-BAF1-7EF44221880A}"/>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A6B04B1B-65B2-F04A-81C1-3E76853D5050}"/>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3468437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mulation - Body Style A 0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7" y="1384300"/>
            <a:ext cx="7928033" cy="49815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0" y="4659"/>
            <a:ext cx="9093199"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sp>
        <p:nvSpPr>
          <p:cNvPr id="3" name="Content Placeholder 2">
            <a:extLst>
              <a:ext uri="{FF2B5EF4-FFF2-40B4-BE49-F238E27FC236}">
                <a16:creationId xmlns:a16="http://schemas.microsoft.com/office/drawing/2014/main" id="{2E5286B9-5DCE-3B4B-AA18-A551F5AF8EA1}"/>
              </a:ext>
            </a:extLst>
          </p:cNvPr>
          <p:cNvSpPr>
            <a:spLocks noGrp="1"/>
          </p:cNvSpPr>
          <p:nvPr>
            <p:ph sz="quarter" idx="26"/>
          </p:nvPr>
        </p:nvSpPr>
        <p:spPr>
          <a:xfrm>
            <a:off x="8465270" y="1384300"/>
            <a:ext cx="3294930" cy="4981575"/>
          </a:xfrm>
        </p:spPr>
        <p:txBody>
          <a:bodyPr/>
          <a:lstStyle>
            <a:lvl1pPr>
              <a:defRPr/>
            </a:lvl1pPr>
            <a:lvl2pPr>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5" name="Picture Placeholder 3">
            <a:extLst>
              <a:ext uri="{FF2B5EF4-FFF2-40B4-BE49-F238E27FC236}">
                <a16:creationId xmlns:a16="http://schemas.microsoft.com/office/drawing/2014/main" id="{BBAA66C8-7CB3-F548-8B65-DEA1A9066B76}"/>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447CA753-B9B8-FE4E-BB48-3ECEE4075759}"/>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26496945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mulation - Body Style A 05">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7" y="1384300"/>
            <a:ext cx="8823581" cy="49815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9093198"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sp>
        <p:nvSpPr>
          <p:cNvPr id="3" name="Content Placeholder 2">
            <a:extLst>
              <a:ext uri="{FF2B5EF4-FFF2-40B4-BE49-F238E27FC236}">
                <a16:creationId xmlns:a16="http://schemas.microsoft.com/office/drawing/2014/main" id="{2E5286B9-5DCE-3B4B-AA18-A551F5AF8EA1}"/>
              </a:ext>
            </a:extLst>
          </p:cNvPr>
          <p:cNvSpPr>
            <a:spLocks noGrp="1"/>
          </p:cNvSpPr>
          <p:nvPr>
            <p:ph sz="quarter" idx="26"/>
          </p:nvPr>
        </p:nvSpPr>
        <p:spPr>
          <a:xfrm>
            <a:off x="9370243" y="1384301"/>
            <a:ext cx="2389956" cy="4981598"/>
          </a:xfrm>
        </p:spPr>
        <p:txBody>
          <a:bodyPr/>
          <a:lstStyle>
            <a:lvl1pPr>
              <a:defRPr/>
            </a:lvl1pPr>
            <a:lvl2pPr>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5" name="Picture Placeholder 3">
            <a:extLst>
              <a:ext uri="{FF2B5EF4-FFF2-40B4-BE49-F238E27FC236}">
                <a16:creationId xmlns:a16="http://schemas.microsoft.com/office/drawing/2014/main" id="{589CF0E6-2C23-9D45-8E7C-EB1F946E51C3}"/>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4" name="Slide Number Placeholder 3">
            <a:extLst>
              <a:ext uri="{FF2B5EF4-FFF2-40B4-BE49-F238E27FC236}">
                <a16:creationId xmlns:a16="http://schemas.microsoft.com/office/drawing/2014/main" id="{DFE5132F-830A-8E47-8515-55A1AF50347F}"/>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265367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Only with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CAD509-3036-4142-A7C8-0C0164C3045C}"/>
              </a:ext>
            </a:extLst>
          </p:cNvPr>
          <p:cNvSpPr/>
          <p:nvPr userDrawn="1"/>
        </p:nvSpPr>
        <p:spPr bwMode="auto">
          <a:xfrm>
            <a:off x="1" y="881594"/>
            <a:ext cx="12191999" cy="5976407"/>
          </a:xfrm>
          <a:prstGeom prst="rect">
            <a:avLst/>
          </a:prstGeom>
          <a:solidFill>
            <a:schemeClr val="bg1"/>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4" name="Text Placeholder 3">
            <a:extLst>
              <a:ext uri="{FF2B5EF4-FFF2-40B4-BE49-F238E27FC236}">
                <a16:creationId xmlns:a16="http://schemas.microsoft.com/office/drawing/2014/main" id="{328571BD-8C56-DE4A-A6EC-BBCFD2699474}"/>
              </a:ext>
            </a:extLst>
          </p:cNvPr>
          <p:cNvSpPr>
            <a:spLocks noGrp="1"/>
          </p:cNvSpPr>
          <p:nvPr>
            <p:ph idx="1"/>
          </p:nvPr>
        </p:nvSpPr>
        <p:spPr>
          <a:xfrm>
            <a:off x="1" y="881595"/>
            <a:ext cx="12191999" cy="5976405"/>
          </a:xfrm>
          <a:prstGeom prst="rect">
            <a:avLst/>
          </a:prstGeom>
          <a:solidFill>
            <a:schemeClr val="bg1"/>
          </a:solidFill>
        </p:spPr>
        <p:txBody>
          <a:bodyPr vert="horz" lIns="91440" tIns="45720" rIns="91440" bIns="45720" rtlCol="0" anchor="ctr">
            <a:normAutofit/>
          </a:bodyPr>
          <a:lstStyle>
            <a:lvl1pPr marL="8466" indent="0" algn="ctr">
              <a:lnSpc>
                <a:spcPct val="100000"/>
              </a:lnSpc>
              <a:buFontTx/>
              <a:buNone/>
              <a:defRPr/>
            </a:lvl1pPr>
            <a:lvl2pPr marL="469888" indent="0" algn="ctr">
              <a:lnSpc>
                <a:spcPct val="100000"/>
              </a:lnSpc>
              <a:buFontTx/>
              <a:buNone/>
              <a:defRPr/>
            </a:lvl2pPr>
            <a:lvl3pPr marL="800080" indent="0" algn="ctr">
              <a:lnSpc>
                <a:spcPct val="100000"/>
              </a:lnSpc>
              <a:buFontTx/>
              <a:buNone/>
              <a:defRPr/>
            </a:lvl3pPr>
          </a:lstStyle>
          <a:p>
            <a:pPr lvl="0"/>
            <a:r>
              <a:rPr lang="en-US" dirty="0"/>
              <a:t>Click to edit Master text styles</a:t>
            </a:r>
          </a:p>
        </p:txBody>
      </p:sp>
      <p:sp>
        <p:nvSpPr>
          <p:cNvPr id="5" name="Title Placeholder 4">
            <a:extLst>
              <a:ext uri="{FF2B5EF4-FFF2-40B4-BE49-F238E27FC236}">
                <a16:creationId xmlns:a16="http://schemas.microsoft.com/office/drawing/2014/main" id="{2DA2FC4A-9B22-9340-A61B-56223707FA7F}"/>
              </a:ext>
            </a:extLst>
          </p:cNvPr>
          <p:cNvSpPr>
            <a:spLocks noGrp="1"/>
          </p:cNvSpPr>
          <p:nvPr>
            <p:ph type="title"/>
          </p:nvPr>
        </p:nvSpPr>
        <p:spPr>
          <a:xfrm>
            <a:off x="524255" y="1"/>
            <a:ext cx="11160644" cy="881593"/>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3" name="Slide Number Placeholder 2">
            <a:extLst>
              <a:ext uri="{FF2B5EF4-FFF2-40B4-BE49-F238E27FC236}">
                <a16:creationId xmlns:a16="http://schemas.microsoft.com/office/drawing/2014/main" id="{DFE4C104-B05F-1545-8F0B-71AA8D0D4125}"/>
              </a:ext>
            </a:extLst>
          </p:cNvPr>
          <p:cNvSpPr>
            <a:spLocks noGrp="1"/>
          </p:cNvSpPr>
          <p:nvPr>
            <p:ph type="sldNum" sz="quarter" idx="10"/>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4087333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Only no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5C0610-A084-844C-8C17-5AC9DF45EAF3}"/>
              </a:ext>
            </a:extLst>
          </p:cNvPr>
          <p:cNvSpPr/>
          <p:nvPr userDrawn="1"/>
        </p:nvSpPr>
        <p:spPr bwMode="auto">
          <a:xfrm>
            <a:off x="0" y="0"/>
            <a:ext cx="12192000" cy="6858000"/>
          </a:xfrm>
          <a:prstGeom prst="rect">
            <a:avLst/>
          </a:prstGeom>
          <a:solidFill>
            <a:schemeClr val="bg1"/>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3" name="Content Placeholder 2">
            <a:extLst>
              <a:ext uri="{FF2B5EF4-FFF2-40B4-BE49-F238E27FC236}">
                <a16:creationId xmlns:a16="http://schemas.microsoft.com/office/drawing/2014/main" id="{CA2AE7C4-074F-A04B-8EF6-806D8557C8B8}"/>
              </a:ext>
            </a:extLst>
          </p:cNvPr>
          <p:cNvSpPr>
            <a:spLocks noGrp="1"/>
          </p:cNvSpPr>
          <p:nvPr>
            <p:ph sz="quarter" idx="10"/>
          </p:nvPr>
        </p:nvSpPr>
        <p:spPr>
          <a:xfrm>
            <a:off x="0" y="0"/>
            <a:ext cx="12192000" cy="6858000"/>
          </a:xfrm>
        </p:spPr>
        <p:txBody>
          <a:bodyPr anchor="ctr"/>
          <a:lstStyle>
            <a:lvl1pPr marL="0" indent="0" algn="ctr">
              <a:buNone/>
              <a:defRPr/>
            </a:lvl1pPr>
            <a:lvl2pPr marL="469888" indent="0" algn="ctr">
              <a:buNone/>
              <a:defRPr/>
            </a:lvl2pPr>
            <a:lvl3pPr marL="611701" indent="0" algn="ctr">
              <a:buNone/>
              <a:defRPr/>
            </a:lvl3pPr>
            <a:lvl4pPr marL="852996" indent="0" algn="ctr">
              <a:buFont typeface="Arial" panose="020B0604020202020204" pitchFamily="34" charset="0"/>
              <a:buNone/>
              <a:defRPr/>
            </a:lvl4pPr>
            <a:lvl5pPr marL="800080" indent="0" algn="ctr">
              <a:buNone/>
              <a:defRPr/>
            </a:lvl5pPr>
          </a:lstStyle>
          <a:p>
            <a:pPr lvl="0"/>
            <a:r>
              <a:rPr lang="en-US" dirty="0"/>
              <a:t>Click to edit Master text styles</a:t>
            </a:r>
          </a:p>
        </p:txBody>
      </p:sp>
      <p:sp>
        <p:nvSpPr>
          <p:cNvPr id="2" name="Slide Number Placeholder 1">
            <a:extLst>
              <a:ext uri="{FF2B5EF4-FFF2-40B4-BE49-F238E27FC236}">
                <a16:creationId xmlns:a16="http://schemas.microsoft.com/office/drawing/2014/main" id="{1E1EB640-ACDB-1042-8DBC-E3972A8F376A}"/>
              </a:ext>
            </a:extLst>
          </p:cNvPr>
          <p:cNvSpPr>
            <a:spLocks noGrp="1"/>
          </p:cNvSpPr>
          <p:nvPr>
            <p:ph type="sldNum" sz="quarter" idx="11"/>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23147581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dy Style A 01">
    <p:spTree>
      <p:nvGrpSpPr>
        <p:cNvPr id="1" name=""/>
        <p:cNvGrpSpPr/>
        <p:nvPr/>
      </p:nvGrpSpPr>
      <p:grpSpPr>
        <a:xfrm>
          <a:off x="0" y="0"/>
          <a:ext cx="0" cy="0"/>
          <a:chOff x="0" y="0"/>
          <a:chExt cx="0" cy="0"/>
        </a:xfrm>
      </p:grpSpPr>
      <p:sp>
        <p:nvSpPr>
          <p:cNvPr id="6" name="Title Placeholder 4">
            <a:extLst>
              <a:ext uri="{FF2B5EF4-FFF2-40B4-BE49-F238E27FC236}">
                <a16:creationId xmlns:a16="http://schemas.microsoft.com/office/drawing/2014/main" id="{401F59B2-2589-DF49-935A-4FACC431AA2A}"/>
              </a:ext>
            </a:extLst>
          </p:cNvPr>
          <p:cNvSpPr>
            <a:spLocks noGrp="1"/>
          </p:cNvSpPr>
          <p:nvPr>
            <p:ph type="title"/>
          </p:nvPr>
        </p:nvSpPr>
        <p:spPr>
          <a:xfrm>
            <a:off x="524255" y="0"/>
            <a:ext cx="11160644"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7" name="Text Placeholder 3">
            <a:extLst>
              <a:ext uri="{FF2B5EF4-FFF2-40B4-BE49-F238E27FC236}">
                <a16:creationId xmlns:a16="http://schemas.microsoft.com/office/drawing/2014/main" id="{61F0E583-1429-7545-B06A-7C14253C655A}"/>
              </a:ext>
            </a:extLst>
          </p:cNvPr>
          <p:cNvSpPr>
            <a:spLocks noGrp="1"/>
          </p:cNvSpPr>
          <p:nvPr>
            <p:ph idx="1"/>
          </p:nvPr>
        </p:nvSpPr>
        <p:spPr>
          <a:xfrm>
            <a:off x="527626" y="1117125"/>
            <a:ext cx="11157273" cy="5003531"/>
          </a:xfrm>
          <a:prstGeom prst="rect">
            <a:avLst/>
          </a:prstGeom>
        </p:spPr>
        <p:txBody>
          <a:bodyPr vert="horz" lIns="91440" tIns="45720" rIns="91440" bIns="45720" rtlCol="0">
            <a:normAutofit/>
          </a:bodyPr>
          <a:lstStyle>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2" name="Slide Number Placeholder 1">
            <a:extLst>
              <a:ext uri="{FF2B5EF4-FFF2-40B4-BE49-F238E27FC236}">
                <a16:creationId xmlns:a16="http://schemas.microsoft.com/office/drawing/2014/main" id="{2635B42C-DD0D-DE4A-BD9C-F2749C3E7E62}"/>
              </a:ext>
            </a:extLst>
          </p:cNvPr>
          <p:cNvSpPr>
            <a:spLocks noGrp="1"/>
          </p:cNvSpPr>
          <p:nvPr>
            <p:ph type="sldNum" sz="quarter" idx="10"/>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86658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Lesson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3AE61F-DE07-8B4A-B3D8-5DFCF5FB0A4C}"/>
              </a:ext>
            </a:extLst>
          </p:cNvPr>
          <p:cNvSpPr/>
          <p:nvPr userDrawn="1"/>
        </p:nvSpPr>
        <p:spPr>
          <a:xfrm>
            <a:off x="0" y="-9646"/>
            <a:ext cx="12192000" cy="1931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1C3F71B-8F63-074A-86DF-C386EF0541E6}"/>
              </a:ext>
            </a:extLst>
          </p:cNvPr>
          <p:cNvPicPr>
            <a:picLocks noChangeAspect="1"/>
          </p:cNvPicPr>
          <p:nvPr userDrawn="1"/>
        </p:nvPicPr>
        <p:blipFill rotWithShape="1">
          <a:blip r:embed="rId2"/>
          <a:srcRect r="17075"/>
          <a:stretch/>
        </p:blipFill>
        <p:spPr>
          <a:xfrm>
            <a:off x="0" y="0"/>
            <a:ext cx="4394478" cy="6858000"/>
          </a:xfrm>
          <a:prstGeom prst="rect">
            <a:avLst/>
          </a:prstGeom>
        </p:spPr>
      </p:pic>
      <p:sp>
        <p:nvSpPr>
          <p:cNvPr id="15" name="Text Placeholder 5">
            <a:extLst>
              <a:ext uri="{FF2B5EF4-FFF2-40B4-BE49-F238E27FC236}">
                <a16:creationId xmlns:a16="http://schemas.microsoft.com/office/drawing/2014/main" id="{369A4530-68E8-4B0C-96B7-AF17F4C637E7}"/>
              </a:ext>
            </a:extLst>
          </p:cNvPr>
          <p:cNvSpPr>
            <a:spLocks noGrp="1"/>
          </p:cNvSpPr>
          <p:nvPr>
            <p:ph type="body" sz="quarter" idx="11" hasCustomPrompt="1"/>
          </p:nvPr>
        </p:nvSpPr>
        <p:spPr>
          <a:xfrm>
            <a:off x="525157" y="2083444"/>
            <a:ext cx="3572281" cy="4305782"/>
          </a:xfrm>
        </p:spPr>
        <p:txBody>
          <a:bodyPr anchor="t">
            <a:noAutofit/>
          </a:bodyPr>
          <a:lstStyle>
            <a:lvl1pPr marL="8466" indent="0">
              <a:lnSpc>
                <a:spcPct val="100000"/>
              </a:lnSpc>
              <a:buFontTx/>
              <a:buNone/>
              <a:defRPr sz="2200" b="0" i="0">
                <a:solidFill>
                  <a:schemeClr val="bg1"/>
                </a:solidFill>
                <a:latin typeface="+mn-lt"/>
              </a:defRPr>
            </a:lvl1pPr>
            <a:lvl2pPr marL="469888" indent="0">
              <a:buFontTx/>
              <a:buNone/>
              <a:defRPr sz="2133"/>
            </a:lvl2pPr>
            <a:lvl3pPr marL="800080" indent="0">
              <a:buFontTx/>
              <a:buNone/>
              <a:defRPr sz="2133"/>
            </a:lvl3pPr>
            <a:lvl4pPr marL="800080" indent="0">
              <a:buFontTx/>
              <a:buNone/>
              <a:defRPr sz="2133"/>
            </a:lvl4pPr>
            <a:lvl5pPr marL="800080" indent="0">
              <a:buFontTx/>
              <a:buNone/>
              <a:defRPr sz="2133"/>
            </a:lvl5pPr>
          </a:lstStyle>
          <a:p>
            <a:pPr lvl="0"/>
            <a:r>
              <a:rPr lang="en-US" dirty="0"/>
              <a:t>X.X Lesson Topic</a:t>
            </a:r>
          </a:p>
          <a:p>
            <a:pPr lvl="0"/>
            <a:r>
              <a:rPr lang="en-US" dirty="0"/>
              <a:t>X.X Lesson Topic</a:t>
            </a:r>
          </a:p>
        </p:txBody>
      </p:sp>
      <p:sp>
        <p:nvSpPr>
          <p:cNvPr id="18" name="Rectangle 3">
            <a:extLst>
              <a:ext uri="{FF2B5EF4-FFF2-40B4-BE49-F238E27FC236}">
                <a16:creationId xmlns:a16="http://schemas.microsoft.com/office/drawing/2014/main" id="{D85EAD34-F35D-4D96-990E-A0D65B61C839}"/>
              </a:ext>
            </a:extLst>
          </p:cNvPr>
          <p:cNvSpPr>
            <a:spLocks noGrp="1" noChangeArrowheads="1"/>
          </p:cNvSpPr>
          <p:nvPr>
            <p:ph type="ctrTitle" hasCustomPrompt="1"/>
          </p:nvPr>
        </p:nvSpPr>
        <p:spPr>
          <a:xfrm>
            <a:off x="629125" y="13504"/>
            <a:ext cx="3765353" cy="1907893"/>
          </a:xfrm>
          <a:prstGeom prst="rect">
            <a:avLst/>
          </a:prstGeom>
          <a:solidFill>
            <a:schemeClr val="bg1">
              <a:alpha val="0"/>
            </a:schemeClr>
          </a:solidFill>
          <a:ln>
            <a:solidFill>
              <a:schemeClr val="bg1">
                <a:alpha val="0"/>
              </a:schemeClr>
            </a:solidFill>
          </a:ln>
          <a:effectLst/>
        </p:spPr>
        <p:txBody>
          <a:bodyPr tIns="45720" anchor="b" anchorCtr="0">
            <a:noAutofit/>
          </a:bodyPr>
          <a:lstStyle>
            <a:lvl1pPr algn="l" rtl="0" eaLnBrk="1" fontAlgn="base" hangingPunct="1">
              <a:spcBef>
                <a:spcPct val="0"/>
              </a:spcBef>
              <a:spcAft>
                <a:spcPct val="0"/>
              </a:spcAft>
              <a:defRPr lang="en-US" altLang="en-US" sz="3200" b="1" i="0" dirty="0">
                <a:solidFill>
                  <a:schemeClr val="accent3"/>
                </a:solidFill>
                <a:latin typeface="Arial" panose="020B0604020202020204" pitchFamily="34" charset="0"/>
                <a:ea typeface="+mj-ea"/>
                <a:cs typeface="+mj-cs"/>
              </a:defRPr>
            </a:lvl1pPr>
          </a:lstStyle>
          <a:p>
            <a:r>
              <a:rPr lang="en-US" altLang="en-US" dirty="0"/>
              <a:t>Lesson Topics</a:t>
            </a:r>
          </a:p>
        </p:txBody>
      </p:sp>
      <p:sp>
        <p:nvSpPr>
          <p:cNvPr id="4" name="Picture Placeholder 3">
            <a:extLst>
              <a:ext uri="{FF2B5EF4-FFF2-40B4-BE49-F238E27FC236}">
                <a16:creationId xmlns:a16="http://schemas.microsoft.com/office/drawing/2014/main" id="{3CA3D8F7-26B7-7546-BEC5-54B6AE3CE5C1}"/>
              </a:ext>
            </a:extLst>
          </p:cNvPr>
          <p:cNvSpPr>
            <a:spLocks noGrp="1"/>
          </p:cNvSpPr>
          <p:nvPr>
            <p:ph type="pic" sz="quarter" idx="12"/>
          </p:nvPr>
        </p:nvSpPr>
        <p:spPr>
          <a:xfrm>
            <a:off x="4734045" y="219919"/>
            <a:ext cx="6990317" cy="6169306"/>
          </a:xfrm>
        </p:spPr>
        <p:txBody>
          <a:bodyPr/>
          <a:lstStyle/>
          <a:p>
            <a:endParaRPr lang="en-US"/>
          </a:p>
        </p:txBody>
      </p:sp>
      <p:sp>
        <p:nvSpPr>
          <p:cNvPr id="12" name="Slide Number Placeholder 1">
            <a:extLst>
              <a:ext uri="{FF2B5EF4-FFF2-40B4-BE49-F238E27FC236}">
                <a16:creationId xmlns:a16="http://schemas.microsoft.com/office/drawing/2014/main" id="{8A9FFA5B-F444-554A-A132-4F3ACDD2794E}"/>
              </a:ext>
            </a:extLst>
          </p:cNvPr>
          <p:cNvSpPr>
            <a:spLocks noGrp="1"/>
          </p:cNvSpPr>
          <p:nvPr>
            <p:ph type="sldNum" sz="quarter" idx="13"/>
          </p:nvPr>
        </p:nvSpPr>
        <p:spPr>
          <a:xfrm>
            <a:off x="9837336" y="6493058"/>
            <a:ext cx="1887026" cy="250897"/>
          </a:xfrm>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41742579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dy Style B 01">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65D84D3-4FB6-7944-9D40-9DF599FA057F}"/>
              </a:ext>
            </a:extLst>
          </p:cNvPr>
          <p:cNvSpPr>
            <a:spLocks noGrp="1"/>
          </p:cNvSpPr>
          <p:nvPr>
            <p:ph sz="quarter" idx="11"/>
          </p:nvPr>
        </p:nvSpPr>
        <p:spPr>
          <a:xfrm>
            <a:off x="527164" y="1693933"/>
            <a:ext cx="11160644" cy="4424063"/>
          </a:xfrm>
          <a:prstGeom prst="rect">
            <a:avLst/>
          </a:prstGeom>
        </p:spPr>
        <p:txBody>
          <a:bodyPr>
            <a:normAutofit/>
          </a:bodyPr>
          <a:lstStyle>
            <a:lvl1pPr algn="l" rtl="0" eaLnBrk="1" fontAlgn="base" hangingPunct="1">
              <a:lnSpc>
                <a:spcPct val="110000"/>
              </a:lnSpc>
              <a:tabLst/>
              <a:defRPr lang="en-US" sz="2800" b="0" i="0" dirty="0">
                <a:solidFill>
                  <a:schemeClr val="tx1"/>
                </a:solidFill>
                <a:latin typeface="Arial" panose="020B0604020202020204" pitchFamily="34" charset="0"/>
                <a:ea typeface="+mn-ea"/>
                <a:cs typeface="+mn-cs"/>
              </a:defRPr>
            </a:lvl1pPr>
            <a:lvl2pPr algn="l" rtl="0" eaLnBrk="1" fontAlgn="base" hangingPunct="1">
              <a:lnSpc>
                <a:spcPct val="110000"/>
              </a:lnSpc>
              <a:tabLst/>
              <a:defRPr lang="en-US" sz="2600" b="0" i="0" dirty="0">
                <a:solidFill>
                  <a:schemeClr val="tx1"/>
                </a:solidFill>
                <a:latin typeface="Arial" panose="020B0604020202020204" pitchFamily="34" charset="0"/>
                <a:ea typeface="+mn-ea"/>
                <a:cs typeface="+mn-cs"/>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lang="en-US" sz="2400" b="0" i="0" dirty="0">
                <a:solidFill>
                  <a:schemeClr val="tx1"/>
                </a:solidFill>
                <a:latin typeface="Arial" panose="020B0604020202020204" pitchFamily="34" charset="0"/>
                <a:ea typeface="+mn-ea"/>
                <a:cs typeface="+mn-cs"/>
              </a:defRPr>
            </a:lvl3pPr>
            <a:lvl4pPr algn="l" rtl="0" eaLnBrk="1" fontAlgn="base" hangingPunct="1">
              <a:lnSpc>
                <a:spcPct val="110000"/>
              </a:lnSpc>
              <a:tabLst/>
              <a:defRPr lang="en-US" sz="2933" dirty="0">
                <a:solidFill>
                  <a:schemeClr val="tx1"/>
                </a:solidFill>
                <a:latin typeface="Arial" panose="020B0503020202020204" pitchFamily="34" charset="0"/>
                <a:ea typeface="+mn-ea"/>
                <a:cs typeface="+mn-cs"/>
              </a:defRPr>
            </a:lvl4pPr>
            <a:lvl5pPr algn="l" rtl="0" eaLnBrk="1" fontAlgn="base" hangingPunct="1">
              <a:lnSpc>
                <a:spcPct val="110000"/>
              </a:lnSpc>
              <a:tabLst/>
              <a:defRPr lang="en-US" sz="2933" dirty="0">
                <a:solidFill>
                  <a:schemeClr val="tx1"/>
                </a:solidFill>
                <a:latin typeface="Arial" panose="020B0503020202020204" pitchFamily="34" charset="0"/>
                <a:ea typeface="+mn-ea"/>
                <a:cs typeface="+mn-cs"/>
              </a:defRPr>
            </a:lvl5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4" name="Text Placeholder 3"/>
          <p:cNvSpPr>
            <a:spLocks noGrp="1"/>
          </p:cNvSpPr>
          <p:nvPr>
            <p:ph type="body" sz="quarter" idx="10" hasCustomPrompt="1"/>
          </p:nvPr>
        </p:nvSpPr>
        <p:spPr>
          <a:xfrm>
            <a:off x="523209" y="987708"/>
            <a:ext cx="11155172" cy="598331"/>
          </a:xfrm>
          <a:prstGeom prst="rect">
            <a:avLst/>
          </a:prstGeom>
        </p:spPr>
        <p:txBody>
          <a:bodyPr lIns="0">
            <a:normAutofit/>
          </a:bodyPr>
          <a:lstStyle>
            <a:lvl1pPr marL="0" indent="0">
              <a:spcBef>
                <a:spcPts val="0"/>
              </a:spcBef>
              <a:spcAft>
                <a:spcPts val="0"/>
              </a:spcAft>
              <a:buFont typeface="Arial" panose="020B0604020202020204" pitchFamily="34" charset="0"/>
              <a:buNone/>
              <a:defRPr sz="2800" baseline="0">
                <a:solidFill>
                  <a:schemeClr val="tx1"/>
                </a:solidFill>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lvl="0"/>
            <a:r>
              <a:rPr lang="en-US" dirty="0"/>
              <a:t>Click to edit kicker box copy</a:t>
            </a:r>
          </a:p>
        </p:txBody>
      </p:sp>
      <p:sp>
        <p:nvSpPr>
          <p:cNvPr id="7" name="Title Placeholder 4">
            <a:extLst>
              <a:ext uri="{FF2B5EF4-FFF2-40B4-BE49-F238E27FC236}">
                <a16:creationId xmlns:a16="http://schemas.microsoft.com/office/drawing/2014/main" id="{377905CB-3ED3-D848-8259-C7645C162B3B}"/>
              </a:ext>
            </a:extLst>
          </p:cNvPr>
          <p:cNvSpPr>
            <a:spLocks noGrp="1"/>
          </p:cNvSpPr>
          <p:nvPr>
            <p:ph type="title"/>
          </p:nvPr>
        </p:nvSpPr>
        <p:spPr>
          <a:xfrm>
            <a:off x="524255" y="0"/>
            <a:ext cx="11160644"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2" name="Slide Number Placeholder 1">
            <a:extLst>
              <a:ext uri="{FF2B5EF4-FFF2-40B4-BE49-F238E27FC236}">
                <a16:creationId xmlns:a16="http://schemas.microsoft.com/office/drawing/2014/main" id="{48862DE8-2B92-3B40-AF1E-9BAA7DAB0A5D}"/>
              </a:ext>
            </a:extLst>
          </p:cNvPr>
          <p:cNvSpPr>
            <a:spLocks noGrp="1"/>
          </p:cNvSpPr>
          <p:nvPr>
            <p:ph type="sldNum" sz="quarter" idx="12"/>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4481848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dy Style A 02">
    <p:spTree>
      <p:nvGrpSpPr>
        <p:cNvPr id="1" name=""/>
        <p:cNvGrpSpPr/>
        <p:nvPr/>
      </p:nvGrpSpPr>
      <p:grpSpPr>
        <a:xfrm>
          <a:off x="0" y="0"/>
          <a:ext cx="0" cy="0"/>
          <a:chOff x="0" y="0"/>
          <a:chExt cx="0" cy="0"/>
        </a:xfrm>
      </p:grpSpPr>
      <p:sp>
        <p:nvSpPr>
          <p:cNvPr id="7" name="Content Placeholder 5">
            <a:extLst>
              <a:ext uri="{FF2B5EF4-FFF2-40B4-BE49-F238E27FC236}">
                <a16:creationId xmlns:a16="http://schemas.microsoft.com/office/drawing/2014/main" id="{483AA86C-6ABE-5648-9D3D-9100D465E328}"/>
              </a:ext>
            </a:extLst>
          </p:cNvPr>
          <p:cNvSpPr>
            <a:spLocks noGrp="1"/>
          </p:cNvSpPr>
          <p:nvPr>
            <p:ph sz="quarter" idx="11"/>
          </p:nvPr>
        </p:nvSpPr>
        <p:spPr>
          <a:xfrm>
            <a:off x="6275881" y="1119448"/>
            <a:ext cx="5448481" cy="5228453"/>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6" name="Content Placeholder 5">
            <a:extLst>
              <a:ext uri="{FF2B5EF4-FFF2-40B4-BE49-F238E27FC236}">
                <a16:creationId xmlns:a16="http://schemas.microsoft.com/office/drawing/2014/main" id="{66A00A8C-993B-4341-9334-660A84B92A12}"/>
              </a:ext>
            </a:extLst>
          </p:cNvPr>
          <p:cNvSpPr>
            <a:spLocks noGrp="1"/>
          </p:cNvSpPr>
          <p:nvPr>
            <p:ph sz="quarter" idx="10"/>
          </p:nvPr>
        </p:nvSpPr>
        <p:spPr>
          <a:xfrm>
            <a:off x="525516" y="1119448"/>
            <a:ext cx="5390605" cy="5228453"/>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8" name="Title Placeholder 4">
            <a:extLst>
              <a:ext uri="{FF2B5EF4-FFF2-40B4-BE49-F238E27FC236}">
                <a16:creationId xmlns:a16="http://schemas.microsoft.com/office/drawing/2014/main" id="{002815BC-CCC1-3346-AAB2-77A4CC36B468}"/>
              </a:ext>
            </a:extLst>
          </p:cNvPr>
          <p:cNvSpPr>
            <a:spLocks noGrp="1"/>
          </p:cNvSpPr>
          <p:nvPr>
            <p:ph type="title"/>
          </p:nvPr>
        </p:nvSpPr>
        <p:spPr>
          <a:xfrm>
            <a:off x="524254" y="0"/>
            <a:ext cx="11200107"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2" name="Slide Number Placeholder 1">
            <a:extLst>
              <a:ext uri="{FF2B5EF4-FFF2-40B4-BE49-F238E27FC236}">
                <a16:creationId xmlns:a16="http://schemas.microsoft.com/office/drawing/2014/main" id="{6872CD77-FC5A-C842-9960-D16D44145E1A}"/>
              </a:ext>
            </a:extLst>
          </p:cNvPr>
          <p:cNvSpPr>
            <a:spLocks noGrp="1"/>
          </p:cNvSpPr>
          <p:nvPr>
            <p:ph type="sldNum" sz="quarter" idx="12"/>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0745352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dy Style B 02">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CB5784CA-AA54-5140-8CD7-F3326D6D3D57}"/>
              </a:ext>
            </a:extLst>
          </p:cNvPr>
          <p:cNvSpPr>
            <a:spLocks noGrp="1"/>
          </p:cNvSpPr>
          <p:nvPr>
            <p:ph sz="quarter" idx="12"/>
          </p:nvPr>
        </p:nvSpPr>
        <p:spPr>
          <a:xfrm>
            <a:off x="6275881" y="1692152"/>
            <a:ext cx="5448481" cy="465574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1" name="Content Placeholder 5">
            <a:extLst>
              <a:ext uri="{FF2B5EF4-FFF2-40B4-BE49-F238E27FC236}">
                <a16:creationId xmlns:a16="http://schemas.microsoft.com/office/drawing/2014/main" id="{1AD2938F-20E3-7C4F-B5DC-E96C378CFEDC}"/>
              </a:ext>
            </a:extLst>
          </p:cNvPr>
          <p:cNvSpPr>
            <a:spLocks noGrp="1"/>
          </p:cNvSpPr>
          <p:nvPr>
            <p:ph sz="quarter" idx="11"/>
          </p:nvPr>
        </p:nvSpPr>
        <p:spPr>
          <a:xfrm>
            <a:off x="525516" y="1692152"/>
            <a:ext cx="5390605" cy="465574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7" name="Title Placeholder 4">
            <a:extLst>
              <a:ext uri="{FF2B5EF4-FFF2-40B4-BE49-F238E27FC236}">
                <a16:creationId xmlns:a16="http://schemas.microsoft.com/office/drawing/2014/main" id="{210C59C2-0C37-0940-B8C2-683A48E95227}"/>
              </a:ext>
            </a:extLst>
          </p:cNvPr>
          <p:cNvSpPr>
            <a:spLocks noGrp="1"/>
          </p:cNvSpPr>
          <p:nvPr>
            <p:ph type="title"/>
          </p:nvPr>
        </p:nvSpPr>
        <p:spPr>
          <a:xfrm>
            <a:off x="524255" y="0"/>
            <a:ext cx="11200106"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6" name="Text Placeholder 3">
            <a:extLst>
              <a:ext uri="{FF2B5EF4-FFF2-40B4-BE49-F238E27FC236}">
                <a16:creationId xmlns:a16="http://schemas.microsoft.com/office/drawing/2014/main" id="{D8C08586-2713-CC4D-A1C7-79E301C668FA}"/>
              </a:ext>
            </a:extLst>
          </p:cNvPr>
          <p:cNvSpPr>
            <a:spLocks noGrp="1"/>
          </p:cNvSpPr>
          <p:nvPr>
            <p:ph type="body" sz="quarter" idx="10" hasCustomPrompt="1"/>
          </p:nvPr>
        </p:nvSpPr>
        <p:spPr>
          <a:xfrm>
            <a:off x="523208" y="987708"/>
            <a:ext cx="11201153" cy="598331"/>
          </a:xfrm>
          <a:prstGeom prst="rect">
            <a:avLst/>
          </a:prstGeom>
        </p:spPr>
        <p:txBody>
          <a:bodyPr lIns="0">
            <a:normAutofit/>
          </a:bodyPr>
          <a:lstStyle>
            <a:lvl1pPr marL="0" indent="0">
              <a:spcBef>
                <a:spcPts val="0"/>
              </a:spcBef>
              <a:spcAft>
                <a:spcPts val="0"/>
              </a:spcAft>
              <a:buNone/>
              <a:defRPr sz="2800" baseline="0">
                <a:solidFill>
                  <a:schemeClr val="tx1"/>
                </a:solidFill>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lvl="0"/>
            <a:r>
              <a:rPr lang="en-US" dirty="0"/>
              <a:t>Click to edit kicker box copy</a:t>
            </a:r>
          </a:p>
        </p:txBody>
      </p:sp>
      <p:sp>
        <p:nvSpPr>
          <p:cNvPr id="2" name="Slide Number Placeholder 1">
            <a:extLst>
              <a:ext uri="{FF2B5EF4-FFF2-40B4-BE49-F238E27FC236}">
                <a16:creationId xmlns:a16="http://schemas.microsoft.com/office/drawing/2014/main" id="{A6097BE5-F44C-7F42-BBFD-98E0BF6DF493}"/>
              </a:ext>
            </a:extLst>
          </p:cNvPr>
          <p:cNvSpPr>
            <a:spLocks noGrp="1"/>
          </p:cNvSpPr>
          <p:nvPr>
            <p:ph type="sldNum" sz="quarter" idx="13"/>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2982468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dy Style A 03">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00D659-25B9-C742-860B-6B6A84586B15}"/>
              </a:ext>
            </a:extLst>
          </p:cNvPr>
          <p:cNvSpPr>
            <a:spLocks noGrp="1"/>
          </p:cNvSpPr>
          <p:nvPr>
            <p:ph type="pic" sz="quarter" idx="14"/>
          </p:nvPr>
        </p:nvSpPr>
        <p:spPr>
          <a:xfrm>
            <a:off x="6096002" y="1130529"/>
            <a:ext cx="5628360" cy="5253839"/>
          </a:xfrm>
        </p:spPr>
        <p:txBody>
          <a:bodyPr anchor="t"/>
          <a:lstStyle>
            <a:lvl1pPr marL="8466" indent="0" algn="r">
              <a:buFontTx/>
              <a:buNone/>
              <a:defRPr/>
            </a:lvl1pPr>
          </a:lstStyle>
          <a:p>
            <a:endParaRPr lang="en-US" dirty="0"/>
          </a:p>
        </p:txBody>
      </p:sp>
      <p:sp>
        <p:nvSpPr>
          <p:cNvPr id="7" name="Content Placeholder 5">
            <a:extLst>
              <a:ext uri="{FF2B5EF4-FFF2-40B4-BE49-F238E27FC236}">
                <a16:creationId xmlns:a16="http://schemas.microsoft.com/office/drawing/2014/main" id="{199EA6A9-E3AD-404D-B570-7AB0F8E1CD9B}"/>
              </a:ext>
            </a:extLst>
          </p:cNvPr>
          <p:cNvSpPr>
            <a:spLocks noGrp="1"/>
          </p:cNvSpPr>
          <p:nvPr>
            <p:ph sz="quarter" idx="11"/>
          </p:nvPr>
        </p:nvSpPr>
        <p:spPr>
          <a:xfrm>
            <a:off x="525516" y="1130529"/>
            <a:ext cx="5390605" cy="525383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8" name="Title Placeholder 4">
            <a:extLst>
              <a:ext uri="{FF2B5EF4-FFF2-40B4-BE49-F238E27FC236}">
                <a16:creationId xmlns:a16="http://schemas.microsoft.com/office/drawing/2014/main" id="{2CD169A3-307E-2D4B-97D9-1BFA39A0845D}"/>
              </a:ext>
            </a:extLst>
          </p:cNvPr>
          <p:cNvSpPr>
            <a:spLocks noGrp="1"/>
          </p:cNvSpPr>
          <p:nvPr>
            <p:ph type="title"/>
          </p:nvPr>
        </p:nvSpPr>
        <p:spPr>
          <a:xfrm>
            <a:off x="524254" y="0"/>
            <a:ext cx="11200107"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2" name="Slide Number Placeholder 1">
            <a:extLst>
              <a:ext uri="{FF2B5EF4-FFF2-40B4-BE49-F238E27FC236}">
                <a16:creationId xmlns:a16="http://schemas.microsoft.com/office/drawing/2014/main" id="{D7BC104F-C879-4646-82E5-7231C54D2E3A}"/>
              </a:ext>
            </a:extLst>
          </p:cNvPr>
          <p:cNvSpPr>
            <a:spLocks noGrp="1"/>
          </p:cNvSpPr>
          <p:nvPr>
            <p:ph type="sldNum" sz="quarter" idx="15"/>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7390976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dy Style B 03">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00D659-25B9-C742-860B-6B6A84586B15}"/>
              </a:ext>
            </a:extLst>
          </p:cNvPr>
          <p:cNvSpPr>
            <a:spLocks noGrp="1"/>
          </p:cNvSpPr>
          <p:nvPr>
            <p:ph type="pic" sz="quarter" idx="14"/>
          </p:nvPr>
        </p:nvSpPr>
        <p:spPr>
          <a:xfrm>
            <a:off x="6096002" y="1693540"/>
            <a:ext cx="5628360" cy="4679744"/>
          </a:xfrm>
        </p:spPr>
        <p:txBody>
          <a:bodyPr anchor="t" anchorCtr="0">
            <a:noAutofit/>
          </a:bodyPr>
          <a:lstStyle>
            <a:lvl1pPr marL="8466" indent="0" algn="r">
              <a:buFontTx/>
              <a:buNone/>
              <a:defRPr/>
            </a:lvl1pPr>
          </a:lstStyle>
          <a:p>
            <a:endParaRPr lang="en-US" dirty="0"/>
          </a:p>
        </p:txBody>
      </p:sp>
      <p:sp>
        <p:nvSpPr>
          <p:cNvPr id="7" name="Content Placeholder 5">
            <a:extLst>
              <a:ext uri="{FF2B5EF4-FFF2-40B4-BE49-F238E27FC236}">
                <a16:creationId xmlns:a16="http://schemas.microsoft.com/office/drawing/2014/main" id="{515D5EFD-DCA6-5B47-B972-1A9E0CD1C3B8}"/>
              </a:ext>
            </a:extLst>
          </p:cNvPr>
          <p:cNvSpPr>
            <a:spLocks noGrp="1"/>
          </p:cNvSpPr>
          <p:nvPr>
            <p:ph sz="quarter" idx="11"/>
          </p:nvPr>
        </p:nvSpPr>
        <p:spPr>
          <a:xfrm>
            <a:off x="525516" y="1692152"/>
            <a:ext cx="5390605" cy="4679744"/>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9" name="Title Placeholder 4">
            <a:extLst>
              <a:ext uri="{FF2B5EF4-FFF2-40B4-BE49-F238E27FC236}">
                <a16:creationId xmlns:a16="http://schemas.microsoft.com/office/drawing/2014/main" id="{0C3D3A4D-619A-6D41-B7EF-1D741C18A868}"/>
              </a:ext>
            </a:extLst>
          </p:cNvPr>
          <p:cNvSpPr>
            <a:spLocks noGrp="1"/>
          </p:cNvSpPr>
          <p:nvPr>
            <p:ph type="title"/>
          </p:nvPr>
        </p:nvSpPr>
        <p:spPr>
          <a:xfrm>
            <a:off x="524255" y="0"/>
            <a:ext cx="11200106"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6" name="Text Placeholder 3">
            <a:extLst>
              <a:ext uri="{FF2B5EF4-FFF2-40B4-BE49-F238E27FC236}">
                <a16:creationId xmlns:a16="http://schemas.microsoft.com/office/drawing/2014/main" id="{55EEF6B9-A1B4-9F43-AE39-11B6A4458E5D}"/>
              </a:ext>
            </a:extLst>
          </p:cNvPr>
          <p:cNvSpPr>
            <a:spLocks noGrp="1"/>
          </p:cNvSpPr>
          <p:nvPr>
            <p:ph type="body" sz="quarter" idx="10" hasCustomPrompt="1"/>
          </p:nvPr>
        </p:nvSpPr>
        <p:spPr>
          <a:xfrm>
            <a:off x="523208" y="987708"/>
            <a:ext cx="11201153" cy="598331"/>
          </a:xfrm>
          <a:prstGeom prst="rect">
            <a:avLst/>
          </a:prstGeom>
        </p:spPr>
        <p:txBody>
          <a:bodyPr lIns="0">
            <a:normAutofit/>
          </a:bodyPr>
          <a:lstStyle>
            <a:lvl1pPr marL="0" indent="0">
              <a:spcBef>
                <a:spcPts val="0"/>
              </a:spcBef>
              <a:spcAft>
                <a:spcPts val="0"/>
              </a:spcAft>
              <a:buNone/>
              <a:defRPr sz="2800" baseline="0">
                <a:solidFill>
                  <a:schemeClr val="tx1"/>
                </a:solidFill>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lvl="0"/>
            <a:r>
              <a:rPr lang="en-US" dirty="0"/>
              <a:t>Click to edit kicker box copy</a:t>
            </a:r>
          </a:p>
        </p:txBody>
      </p:sp>
      <p:sp>
        <p:nvSpPr>
          <p:cNvPr id="2" name="Slide Number Placeholder 1">
            <a:extLst>
              <a:ext uri="{FF2B5EF4-FFF2-40B4-BE49-F238E27FC236}">
                <a16:creationId xmlns:a16="http://schemas.microsoft.com/office/drawing/2014/main" id="{ADDA987C-56D8-DC49-BACE-4E56AE81613F}"/>
              </a:ext>
            </a:extLst>
          </p:cNvPr>
          <p:cNvSpPr>
            <a:spLocks noGrp="1"/>
          </p:cNvSpPr>
          <p:nvPr>
            <p:ph type="sldNum" sz="quarter" idx="15"/>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40071706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dy Style A 04">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0EC2B8EE-3BED-B541-8638-0A1EC344EDD8}"/>
              </a:ext>
            </a:extLst>
          </p:cNvPr>
          <p:cNvSpPr>
            <a:spLocks noGrp="1"/>
          </p:cNvSpPr>
          <p:nvPr>
            <p:ph sz="quarter" idx="14"/>
          </p:nvPr>
        </p:nvSpPr>
        <p:spPr>
          <a:xfrm>
            <a:off x="8204617" y="1129440"/>
            <a:ext cx="3519745" cy="5299880"/>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7" name="Content Placeholder 5">
            <a:extLst>
              <a:ext uri="{FF2B5EF4-FFF2-40B4-BE49-F238E27FC236}">
                <a16:creationId xmlns:a16="http://schemas.microsoft.com/office/drawing/2014/main" id="{353CEC65-7D8D-414F-9FF9-923672220BEF}"/>
              </a:ext>
            </a:extLst>
          </p:cNvPr>
          <p:cNvSpPr>
            <a:spLocks noGrp="1"/>
          </p:cNvSpPr>
          <p:nvPr>
            <p:ph sz="quarter" idx="11"/>
          </p:nvPr>
        </p:nvSpPr>
        <p:spPr>
          <a:xfrm>
            <a:off x="525516" y="1129440"/>
            <a:ext cx="7439257" cy="5299880"/>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6" name="Title Placeholder 4">
            <a:extLst>
              <a:ext uri="{FF2B5EF4-FFF2-40B4-BE49-F238E27FC236}">
                <a16:creationId xmlns:a16="http://schemas.microsoft.com/office/drawing/2014/main" id="{31D493FE-6AB8-BB4C-97A1-5ECEB55A021E}"/>
              </a:ext>
            </a:extLst>
          </p:cNvPr>
          <p:cNvSpPr>
            <a:spLocks noGrp="1"/>
          </p:cNvSpPr>
          <p:nvPr>
            <p:ph type="title"/>
          </p:nvPr>
        </p:nvSpPr>
        <p:spPr>
          <a:xfrm>
            <a:off x="524254" y="0"/>
            <a:ext cx="11200107"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2" name="Slide Number Placeholder 1">
            <a:extLst>
              <a:ext uri="{FF2B5EF4-FFF2-40B4-BE49-F238E27FC236}">
                <a16:creationId xmlns:a16="http://schemas.microsoft.com/office/drawing/2014/main" id="{C826611C-0D15-C649-9991-47AF62069FE4}"/>
              </a:ext>
            </a:extLst>
          </p:cNvPr>
          <p:cNvSpPr>
            <a:spLocks noGrp="1"/>
          </p:cNvSpPr>
          <p:nvPr>
            <p:ph type="sldNum" sz="quarter" idx="15"/>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0010173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dy Style B 04">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4E1754E8-B166-C940-BF35-A09A219D6693}"/>
              </a:ext>
            </a:extLst>
          </p:cNvPr>
          <p:cNvSpPr>
            <a:spLocks noGrp="1"/>
          </p:cNvSpPr>
          <p:nvPr>
            <p:ph sz="quarter" idx="14"/>
          </p:nvPr>
        </p:nvSpPr>
        <p:spPr>
          <a:xfrm>
            <a:off x="8204617" y="1702941"/>
            <a:ext cx="3519745" cy="472637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7" name="Content Placeholder 5">
            <a:extLst>
              <a:ext uri="{FF2B5EF4-FFF2-40B4-BE49-F238E27FC236}">
                <a16:creationId xmlns:a16="http://schemas.microsoft.com/office/drawing/2014/main" id="{03942C22-E42E-3A42-B43A-33B20790798E}"/>
              </a:ext>
            </a:extLst>
          </p:cNvPr>
          <p:cNvSpPr>
            <a:spLocks noGrp="1"/>
          </p:cNvSpPr>
          <p:nvPr>
            <p:ph sz="quarter" idx="11"/>
          </p:nvPr>
        </p:nvSpPr>
        <p:spPr>
          <a:xfrm>
            <a:off x="525516" y="1702941"/>
            <a:ext cx="7439257" cy="472637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9" name="Title Placeholder 4">
            <a:extLst>
              <a:ext uri="{FF2B5EF4-FFF2-40B4-BE49-F238E27FC236}">
                <a16:creationId xmlns:a16="http://schemas.microsoft.com/office/drawing/2014/main" id="{481E17D4-1516-C34E-8800-74CB6C788B68}"/>
              </a:ext>
            </a:extLst>
          </p:cNvPr>
          <p:cNvSpPr>
            <a:spLocks noGrp="1"/>
          </p:cNvSpPr>
          <p:nvPr>
            <p:ph type="title"/>
          </p:nvPr>
        </p:nvSpPr>
        <p:spPr>
          <a:xfrm>
            <a:off x="524255" y="0"/>
            <a:ext cx="11200106"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6" name="Text Placeholder 3">
            <a:extLst>
              <a:ext uri="{FF2B5EF4-FFF2-40B4-BE49-F238E27FC236}">
                <a16:creationId xmlns:a16="http://schemas.microsoft.com/office/drawing/2014/main" id="{832A1E0E-941C-5F4C-8990-F95B96675CE2}"/>
              </a:ext>
            </a:extLst>
          </p:cNvPr>
          <p:cNvSpPr>
            <a:spLocks noGrp="1"/>
          </p:cNvSpPr>
          <p:nvPr>
            <p:ph type="body" sz="quarter" idx="10" hasCustomPrompt="1"/>
          </p:nvPr>
        </p:nvSpPr>
        <p:spPr>
          <a:xfrm>
            <a:off x="523208" y="987708"/>
            <a:ext cx="11201153" cy="598331"/>
          </a:xfrm>
          <a:prstGeom prst="rect">
            <a:avLst/>
          </a:prstGeom>
        </p:spPr>
        <p:txBody>
          <a:bodyPr lIns="0">
            <a:normAutofit/>
          </a:bodyPr>
          <a:lstStyle>
            <a:lvl1pPr marL="0" indent="0">
              <a:spcBef>
                <a:spcPts val="0"/>
              </a:spcBef>
              <a:spcAft>
                <a:spcPts val="0"/>
              </a:spcAft>
              <a:buNone/>
              <a:defRPr sz="2800" baseline="0">
                <a:solidFill>
                  <a:schemeClr val="tx1"/>
                </a:solidFill>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lvl="0"/>
            <a:r>
              <a:rPr lang="en-US" dirty="0"/>
              <a:t>Click to edit kicker box copy</a:t>
            </a:r>
          </a:p>
        </p:txBody>
      </p:sp>
      <p:sp>
        <p:nvSpPr>
          <p:cNvPr id="2" name="Slide Number Placeholder 1">
            <a:extLst>
              <a:ext uri="{FF2B5EF4-FFF2-40B4-BE49-F238E27FC236}">
                <a16:creationId xmlns:a16="http://schemas.microsoft.com/office/drawing/2014/main" id="{5906FDF3-5578-4C48-AB9F-5C65E1B55ED8}"/>
              </a:ext>
            </a:extLst>
          </p:cNvPr>
          <p:cNvSpPr>
            <a:spLocks noGrp="1"/>
          </p:cNvSpPr>
          <p:nvPr>
            <p:ph type="sldNum" sz="quarter" idx="15"/>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28733816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dy Style A 05">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00D659-25B9-C742-860B-6B6A84586B15}"/>
              </a:ext>
            </a:extLst>
          </p:cNvPr>
          <p:cNvSpPr>
            <a:spLocks noGrp="1"/>
          </p:cNvSpPr>
          <p:nvPr>
            <p:ph type="pic" sz="quarter" idx="14"/>
          </p:nvPr>
        </p:nvSpPr>
        <p:spPr>
          <a:xfrm>
            <a:off x="8728610" y="1110913"/>
            <a:ext cx="2995752" cy="5251187"/>
          </a:xfrm>
        </p:spPr>
        <p:txBody>
          <a:bodyPr anchor="t" anchorCtr="0">
            <a:noAutofit/>
          </a:bodyPr>
          <a:lstStyle>
            <a:lvl1pPr marL="8466" indent="0" algn="r">
              <a:buFontTx/>
              <a:buNone/>
              <a:defRPr/>
            </a:lvl1pPr>
          </a:lstStyle>
          <a:p>
            <a:endParaRPr lang="en-US" dirty="0"/>
          </a:p>
        </p:txBody>
      </p:sp>
      <p:sp>
        <p:nvSpPr>
          <p:cNvPr id="7" name="Content Placeholder 5">
            <a:extLst>
              <a:ext uri="{FF2B5EF4-FFF2-40B4-BE49-F238E27FC236}">
                <a16:creationId xmlns:a16="http://schemas.microsoft.com/office/drawing/2014/main" id="{95ED1B29-A126-7541-8F0E-A659E0F79346}"/>
              </a:ext>
            </a:extLst>
          </p:cNvPr>
          <p:cNvSpPr>
            <a:spLocks noGrp="1"/>
          </p:cNvSpPr>
          <p:nvPr>
            <p:ph sz="quarter" idx="11"/>
          </p:nvPr>
        </p:nvSpPr>
        <p:spPr>
          <a:xfrm>
            <a:off x="525516" y="1110915"/>
            <a:ext cx="8088832" cy="5251187"/>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8" name="Title Placeholder 4">
            <a:extLst>
              <a:ext uri="{FF2B5EF4-FFF2-40B4-BE49-F238E27FC236}">
                <a16:creationId xmlns:a16="http://schemas.microsoft.com/office/drawing/2014/main" id="{93E901A1-D498-3E4E-AE1A-7AC7FB72F56E}"/>
              </a:ext>
            </a:extLst>
          </p:cNvPr>
          <p:cNvSpPr>
            <a:spLocks noGrp="1"/>
          </p:cNvSpPr>
          <p:nvPr>
            <p:ph type="title"/>
          </p:nvPr>
        </p:nvSpPr>
        <p:spPr>
          <a:xfrm>
            <a:off x="524254" y="0"/>
            <a:ext cx="11200107"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2" name="Slide Number Placeholder 1">
            <a:extLst>
              <a:ext uri="{FF2B5EF4-FFF2-40B4-BE49-F238E27FC236}">
                <a16:creationId xmlns:a16="http://schemas.microsoft.com/office/drawing/2014/main" id="{3734E5F9-627A-8D4E-951C-DF885F9BFBC2}"/>
              </a:ext>
            </a:extLst>
          </p:cNvPr>
          <p:cNvSpPr>
            <a:spLocks noGrp="1"/>
          </p:cNvSpPr>
          <p:nvPr>
            <p:ph type="sldNum" sz="quarter" idx="15"/>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3006205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ody Style B 05">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00D659-25B9-C742-860B-6B6A84586B15}"/>
              </a:ext>
            </a:extLst>
          </p:cNvPr>
          <p:cNvSpPr>
            <a:spLocks noGrp="1"/>
          </p:cNvSpPr>
          <p:nvPr>
            <p:ph type="pic" sz="quarter" idx="14"/>
          </p:nvPr>
        </p:nvSpPr>
        <p:spPr>
          <a:xfrm>
            <a:off x="8728610" y="1682751"/>
            <a:ext cx="2995752" cy="4690139"/>
          </a:xfrm>
        </p:spPr>
        <p:txBody>
          <a:bodyPr anchor="t" anchorCtr="0"/>
          <a:lstStyle>
            <a:lvl1pPr marL="8466" indent="0" algn="r">
              <a:buFontTx/>
              <a:buNone/>
              <a:defRPr/>
            </a:lvl1pPr>
          </a:lstStyle>
          <a:p>
            <a:endParaRPr lang="en-US" dirty="0"/>
          </a:p>
        </p:txBody>
      </p:sp>
      <p:sp>
        <p:nvSpPr>
          <p:cNvPr id="7" name="Content Placeholder 5">
            <a:extLst>
              <a:ext uri="{FF2B5EF4-FFF2-40B4-BE49-F238E27FC236}">
                <a16:creationId xmlns:a16="http://schemas.microsoft.com/office/drawing/2014/main" id="{618BF16B-56D4-C74B-852A-09EC75820E43}"/>
              </a:ext>
            </a:extLst>
          </p:cNvPr>
          <p:cNvSpPr>
            <a:spLocks noGrp="1"/>
          </p:cNvSpPr>
          <p:nvPr>
            <p:ph sz="quarter" idx="11"/>
          </p:nvPr>
        </p:nvSpPr>
        <p:spPr>
          <a:xfrm>
            <a:off x="525516" y="1692153"/>
            <a:ext cx="8088832" cy="4680737"/>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9" name="Title Placeholder 4">
            <a:extLst>
              <a:ext uri="{FF2B5EF4-FFF2-40B4-BE49-F238E27FC236}">
                <a16:creationId xmlns:a16="http://schemas.microsoft.com/office/drawing/2014/main" id="{7103C886-192D-1740-A100-49A80939DBBA}"/>
              </a:ext>
            </a:extLst>
          </p:cNvPr>
          <p:cNvSpPr>
            <a:spLocks noGrp="1"/>
          </p:cNvSpPr>
          <p:nvPr>
            <p:ph type="title"/>
          </p:nvPr>
        </p:nvSpPr>
        <p:spPr>
          <a:xfrm>
            <a:off x="524255" y="0"/>
            <a:ext cx="11200106"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6" name="Text Placeholder 3">
            <a:extLst>
              <a:ext uri="{FF2B5EF4-FFF2-40B4-BE49-F238E27FC236}">
                <a16:creationId xmlns:a16="http://schemas.microsoft.com/office/drawing/2014/main" id="{B8C8860B-F149-E949-AB09-01F57E56FD3A}"/>
              </a:ext>
            </a:extLst>
          </p:cNvPr>
          <p:cNvSpPr>
            <a:spLocks noGrp="1"/>
          </p:cNvSpPr>
          <p:nvPr>
            <p:ph type="body" sz="quarter" idx="10" hasCustomPrompt="1"/>
          </p:nvPr>
        </p:nvSpPr>
        <p:spPr>
          <a:xfrm>
            <a:off x="523208" y="987708"/>
            <a:ext cx="11201153" cy="598331"/>
          </a:xfrm>
          <a:prstGeom prst="rect">
            <a:avLst/>
          </a:prstGeom>
        </p:spPr>
        <p:txBody>
          <a:bodyPr lIns="0">
            <a:normAutofit/>
          </a:bodyPr>
          <a:lstStyle>
            <a:lvl1pPr marL="0" indent="0">
              <a:spcBef>
                <a:spcPts val="0"/>
              </a:spcBef>
              <a:spcAft>
                <a:spcPts val="0"/>
              </a:spcAft>
              <a:buNone/>
              <a:defRPr sz="2800" baseline="0">
                <a:solidFill>
                  <a:schemeClr val="tx1"/>
                </a:solidFill>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lvl="0"/>
            <a:r>
              <a:rPr lang="en-US" dirty="0"/>
              <a:t>Click to edit kicker box copy</a:t>
            </a:r>
          </a:p>
        </p:txBody>
      </p:sp>
      <p:sp>
        <p:nvSpPr>
          <p:cNvPr id="2" name="Slide Number Placeholder 1">
            <a:extLst>
              <a:ext uri="{FF2B5EF4-FFF2-40B4-BE49-F238E27FC236}">
                <a16:creationId xmlns:a16="http://schemas.microsoft.com/office/drawing/2014/main" id="{65F41EFB-25E3-6341-BC01-BC1E9A9E8198}"/>
              </a:ext>
            </a:extLst>
          </p:cNvPr>
          <p:cNvSpPr>
            <a:spLocks noGrp="1"/>
          </p:cNvSpPr>
          <p:nvPr>
            <p:ph type="sldNum" sz="quarter" idx="15"/>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20315500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dy Style A 06">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B9DA6106-1471-9E41-AB13-39748E3B1760}"/>
              </a:ext>
            </a:extLst>
          </p:cNvPr>
          <p:cNvSpPr>
            <a:spLocks noGrp="1"/>
          </p:cNvSpPr>
          <p:nvPr>
            <p:ph sz="quarter" idx="12"/>
          </p:nvPr>
        </p:nvSpPr>
        <p:spPr>
          <a:xfrm>
            <a:off x="4183115" y="1108362"/>
            <a:ext cx="7541247" cy="5320957"/>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7" name="Content Placeholder 5">
            <a:extLst>
              <a:ext uri="{FF2B5EF4-FFF2-40B4-BE49-F238E27FC236}">
                <a16:creationId xmlns:a16="http://schemas.microsoft.com/office/drawing/2014/main" id="{DDA48D3A-1DEF-5D47-8D0F-A65F3F449965}"/>
              </a:ext>
            </a:extLst>
          </p:cNvPr>
          <p:cNvSpPr>
            <a:spLocks noGrp="1"/>
          </p:cNvSpPr>
          <p:nvPr>
            <p:ph sz="quarter" idx="11"/>
          </p:nvPr>
        </p:nvSpPr>
        <p:spPr>
          <a:xfrm>
            <a:off x="525516" y="1108362"/>
            <a:ext cx="3451875" cy="532095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6" name="Title Placeholder 4">
            <a:extLst>
              <a:ext uri="{FF2B5EF4-FFF2-40B4-BE49-F238E27FC236}">
                <a16:creationId xmlns:a16="http://schemas.microsoft.com/office/drawing/2014/main" id="{4D3C11E5-6CAD-D14A-AFF3-B7D41D06E75C}"/>
              </a:ext>
            </a:extLst>
          </p:cNvPr>
          <p:cNvSpPr>
            <a:spLocks noGrp="1"/>
          </p:cNvSpPr>
          <p:nvPr>
            <p:ph type="title"/>
          </p:nvPr>
        </p:nvSpPr>
        <p:spPr>
          <a:xfrm>
            <a:off x="524254" y="0"/>
            <a:ext cx="11200107"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2" name="Slide Number Placeholder 1">
            <a:extLst>
              <a:ext uri="{FF2B5EF4-FFF2-40B4-BE49-F238E27FC236}">
                <a16:creationId xmlns:a16="http://schemas.microsoft.com/office/drawing/2014/main" id="{E0242420-5301-0743-BA5D-3D48CF397E23}"/>
              </a:ext>
            </a:extLst>
          </p:cNvPr>
          <p:cNvSpPr>
            <a:spLocks noGrp="1"/>
          </p:cNvSpPr>
          <p:nvPr>
            <p:ph type="sldNum" sz="quarter" idx="13"/>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156006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5" name="Picture 4" descr="4.5-PPTBackgrounds_Test-Yellow-FullFrame.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1511B7B-88BB-834A-8919-3B85093EACFE}"/>
              </a:ext>
            </a:extLst>
          </p:cNvPr>
          <p:cNvSpPr/>
          <p:nvPr userDrawn="1"/>
        </p:nvSpPr>
        <p:spPr>
          <a:xfrm>
            <a:off x="0" y="2245167"/>
            <a:ext cx="12192000" cy="2371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2058747" y="6544591"/>
            <a:ext cx="2520232" cy="235898"/>
          </a:xfrm>
          <a:prstGeom prst="rect">
            <a:avLst/>
          </a:prstGeom>
          <a:solidFill>
            <a:schemeClr val="bg1">
              <a:alpha val="0"/>
            </a:schemeClr>
          </a:solidFill>
          <a:ln>
            <a:solidFill>
              <a:schemeClr val="bg1">
                <a:alpha val="0"/>
              </a:schemeClr>
            </a:solidFill>
          </a:ln>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933" b="1" i="0" u="none" strike="noStrike" kern="1200" cap="none" spc="0" normalizeH="0" baseline="0" noProof="0" dirty="0">
                <a:ln>
                  <a:noFill/>
                </a:ln>
                <a:solidFill>
                  <a:srgbClr val="FFFFFF"/>
                </a:solidFill>
                <a:effectLst/>
                <a:uLnTx/>
                <a:uFillTx/>
                <a:latin typeface="Arial" panose="020B0604020202020204" pitchFamily="34" charset="0"/>
                <a:ea typeface="+mn-ea"/>
                <a:cs typeface="Arial"/>
              </a:rPr>
              <a:t>© Scaled Agile, Inc. </a:t>
            </a:r>
          </a:p>
        </p:txBody>
      </p:sp>
      <p:pic>
        <p:nvPicPr>
          <p:cNvPr id="8" name="Picture 7" descr="PPT-size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8614" y="6579223"/>
            <a:ext cx="1490133" cy="169503"/>
          </a:xfrm>
          <a:prstGeom prst="rect">
            <a:avLst/>
          </a:prstGeom>
        </p:spPr>
      </p:pic>
      <p:sp>
        <p:nvSpPr>
          <p:cNvPr id="2" name="Title 1"/>
          <p:cNvSpPr>
            <a:spLocks noGrp="1"/>
          </p:cNvSpPr>
          <p:nvPr>
            <p:ph type="title" hasCustomPrompt="1"/>
          </p:nvPr>
        </p:nvSpPr>
        <p:spPr>
          <a:xfrm>
            <a:off x="279990" y="2248560"/>
            <a:ext cx="11632020" cy="236766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0" fontAlgn="base" hangingPunct="0">
              <a:lnSpc>
                <a:spcPct val="110000"/>
              </a:lnSpc>
              <a:spcBef>
                <a:spcPct val="0"/>
              </a:spcBef>
              <a:spcAft>
                <a:spcPct val="0"/>
              </a:spcAft>
              <a:defRPr lang="en-US" altLang="en-US" sz="3867" b="0" i="0" cap="none" baseline="0" dirty="0">
                <a:solidFill>
                  <a:schemeClr val="tx1"/>
                </a:solidFill>
                <a:latin typeface="Arial" panose="020B0604020202020204" pitchFamily="34" charset="0"/>
                <a:ea typeface="+mj-ea"/>
                <a:cs typeface="+mj-cs"/>
              </a:defRPr>
            </a:lvl1pPr>
          </a:lstStyle>
          <a:p>
            <a:r>
              <a:rPr lang="en-US" dirty="0"/>
              <a:t>Section Title</a:t>
            </a:r>
          </a:p>
        </p:txBody>
      </p:sp>
      <p:sp>
        <p:nvSpPr>
          <p:cNvPr id="3" name="Slide Number Placeholder 2">
            <a:extLst>
              <a:ext uri="{FF2B5EF4-FFF2-40B4-BE49-F238E27FC236}">
                <a16:creationId xmlns:a16="http://schemas.microsoft.com/office/drawing/2014/main" id="{87C1934F-2ED3-804D-A4E4-ADBC40CE2497}"/>
              </a:ext>
            </a:extLst>
          </p:cNvPr>
          <p:cNvSpPr>
            <a:spLocks noGrp="1"/>
          </p:cNvSpPr>
          <p:nvPr>
            <p:ph type="sldNum" sz="quarter" idx="10"/>
          </p:nvPr>
        </p:nvSpPr>
        <p:spPr/>
        <p:txBody>
          <a:bodyPr/>
          <a:lstStyle>
            <a:lvl1pPr>
              <a:defRPr>
                <a:solidFill>
                  <a:schemeClr val="bg1"/>
                </a:solidFill>
              </a:defRPr>
            </a:lvl1pPr>
          </a:lstStyle>
          <a:p>
            <a:fld id="{46FDB4EE-536A-4449-BF24-E81C662A4DA7}" type="slidenum">
              <a:rPr lang="en-US" smtClean="0"/>
              <a:pPr/>
              <a:t>‹#›</a:t>
            </a:fld>
            <a:endParaRPr lang="en-US"/>
          </a:p>
        </p:txBody>
      </p:sp>
    </p:spTree>
    <p:extLst>
      <p:ext uri="{BB962C8B-B14F-4D97-AF65-F5344CB8AC3E}">
        <p14:creationId xmlns:p14="http://schemas.microsoft.com/office/powerpoint/2010/main" val="32245228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dy Style B 06">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D260FC0E-A63C-CB49-8825-FEFE97DEAD5E}"/>
              </a:ext>
            </a:extLst>
          </p:cNvPr>
          <p:cNvSpPr>
            <a:spLocks noGrp="1"/>
          </p:cNvSpPr>
          <p:nvPr>
            <p:ph sz="quarter" idx="12"/>
          </p:nvPr>
        </p:nvSpPr>
        <p:spPr>
          <a:xfrm>
            <a:off x="4183115" y="1713730"/>
            <a:ext cx="7541247" cy="4715588"/>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0" name="Content Placeholder 5">
            <a:extLst>
              <a:ext uri="{FF2B5EF4-FFF2-40B4-BE49-F238E27FC236}">
                <a16:creationId xmlns:a16="http://schemas.microsoft.com/office/drawing/2014/main" id="{FE6DDA48-1579-0942-8838-1E36589F1D5B}"/>
              </a:ext>
            </a:extLst>
          </p:cNvPr>
          <p:cNvSpPr>
            <a:spLocks noGrp="1"/>
          </p:cNvSpPr>
          <p:nvPr>
            <p:ph sz="quarter" idx="11"/>
          </p:nvPr>
        </p:nvSpPr>
        <p:spPr>
          <a:xfrm>
            <a:off x="525516" y="1713731"/>
            <a:ext cx="3451875" cy="471558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8" name="Text Placeholder 3">
            <a:extLst>
              <a:ext uri="{FF2B5EF4-FFF2-40B4-BE49-F238E27FC236}">
                <a16:creationId xmlns:a16="http://schemas.microsoft.com/office/drawing/2014/main" id="{F995A165-0E19-C14C-B0EF-9AA5D316AF92}"/>
              </a:ext>
            </a:extLst>
          </p:cNvPr>
          <p:cNvSpPr>
            <a:spLocks noGrp="1"/>
          </p:cNvSpPr>
          <p:nvPr>
            <p:ph type="body" sz="quarter" idx="10" hasCustomPrompt="1"/>
          </p:nvPr>
        </p:nvSpPr>
        <p:spPr>
          <a:xfrm>
            <a:off x="524256" y="987708"/>
            <a:ext cx="11200106" cy="619909"/>
          </a:xfrm>
          <a:prstGeom prst="rect">
            <a:avLst/>
          </a:prstGeom>
        </p:spPr>
        <p:txBody>
          <a:bodyPr lIns="0">
            <a:normAutofit/>
          </a:bodyPr>
          <a:lstStyle>
            <a:lvl1pPr marL="0" indent="0">
              <a:lnSpc>
                <a:spcPct val="100000"/>
              </a:lnSpc>
              <a:spcBef>
                <a:spcPts val="0"/>
              </a:spcBef>
              <a:spcAft>
                <a:spcPts val="0"/>
              </a:spcAft>
              <a:buNone/>
              <a:defRPr sz="2800" baseline="0">
                <a:solidFill>
                  <a:schemeClr val="tx1"/>
                </a:solidFill>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lvl="0"/>
            <a:r>
              <a:rPr lang="en-US" dirty="0"/>
              <a:t>Click to edit kicker box copy. </a:t>
            </a:r>
          </a:p>
        </p:txBody>
      </p:sp>
      <p:sp>
        <p:nvSpPr>
          <p:cNvPr id="6" name="Title Placeholder 4">
            <a:extLst>
              <a:ext uri="{FF2B5EF4-FFF2-40B4-BE49-F238E27FC236}">
                <a16:creationId xmlns:a16="http://schemas.microsoft.com/office/drawing/2014/main" id="{60141E12-68CA-9946-B6B5-7A2473E98C91}"/>
              </a:ext>
            </a:extLst>
          </p:cNvPr>
          <p:cNvSpPr>
            <a:spLocks noGrp="1"/>
          </p:cNvSpPr>
          <p:nvPr>
            <p:ph type="title"/>
          </p:nvPr>
        </p:nvSpPr>
        <p:spPr>
          <a:xfrm>
            <a:off x="524255" y="0"/>
            <a:ext cx="11200106"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2" name="Slide Number Placeholder 1">
            <a:extLst>
              <a:ext uri="{FF2B5EF4-FFF2-40B4-BE49-F238E27FC236}">
                <a16:creationId xmlns:a16="http://schemas.microsoft.com/office/drawing/2014/main" id="{5A2043A3-2763-084F-8497-94BD8C9A425C}"/>
              </a:ext>
            </a:extLst>
          </p:cNvPr>
          <p:cNvSpPr>
            <a:spLocks noGrp="1"/>
          </p:cNvSpPr>
          <p:nvPr>
            <p:ph type="sldNum" sz="quarter" idx="13"/>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0519471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dy Style A 0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00D659-25B9-C742-860B-6B6A84586B15}"/>
              </a:ext>
            </a:extLst>
          </p:cNvPr>
          <p:cNvSpPr>
            <a:spLocks noGrp="1"/>
          </p:cNvSpPr>
          <p:nvPr>
            <p:ph type="pic" sz="quarter" idx="14"/>
          </p:nvPr>
        </p:nvSpPr>
        <p:spPr>
          <a:xfrm>
            <a:off x="4143124" y="1129440"/>
            <a:ext cx="7581237" cy="5264627"/>
          </a:xfrm>
        </p:spPr>
        <p:txBody>
          <a:bodyPr anchor="t"/>
          <a:lstStyle>
            <a:lvl1pPr marL="8466" indent="0" algn="r">
              <a:buFontTx/>
              <a:buNone/>
              <a:defRPr/>
            </a:lvl1pPr>
          </a:lstStyle>
          <a:p>
            <a:endParaRPr lang="en-US" dirty="0"/>
          </a:p>
        </p:txBody>
      </p:sp>
      <p:sp>
        <p:nvSpPr>
          <p:cNvPr id="7" name="Content Placeholder 5">
            <a:extLst>
              <a:ext uri="{FF2B5EF4-FFF2-40B4-BE49-F238E27FC236}">
                <a16:creationId xmlns:a16="http://schemas.microsoft.com/office/drawing/2014/main" id="{720901D1-1B80-5D48-8D3E-445F96AB7237}"/>
              </a:ext>
            </a:extLst>
          </p:cNvPr>
          <p:cNvSpPr>
            <a:spLocks noGrp="1"/>
          </p:cNvSpPr>
          <p:nvPr>
            <p:ph sz="quarter" idx="11"/>
          </p:nvPr>
        </p:nvSpPr>
        <p:spPr>
          <a:xfrm>
            <a:off x="525516" y="1129440"/>
            <a:ext cx="3451875" cy="5264627"/>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8" name="Title Placeholder 4">
            <a:extLst>
              <a:ext uri="{FF2B5EF4-FFF2-40B4-BE49-F238E27FC236}">
                <a16:creationId xmlns:a16="http://schemas.microsoft.com/office/drawing/2014/main" id="{B9894F8B-3FE7-2F4D-8B4E-2A3C26A2F07B}"/>
              </a:ext>
            </a:extLst>
          </p:cNvPr>
          <p:cNvSpPr>
            <a:spLocks noGrp="1"/>
          </p:cNvSpPr>
          <p:nvPr>
            <p:ph type="title"/>
          </p:nvPr>
        </p:nvSpPr>
        <p:spPr>
          <a:xfrm>
            <a:off x="524255" y="0"/>
            <a:ext cx="11200106"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2" name="Slide Number Placeholder 1">
            <a:extLst>
              <a:ext uri="{FF2B5EF4-FFF2-40B4-BE49-F238E27FC236}">
                <a16:creationId xmlns:a16="http://schemas.microsoft.com/office/drawing/2014/main" id="{379E0422-03AA-C846-93AD-CECED553DA12}"/>
              </a:ext>
            </a:extLst>
          </p:cNvPr>
          <p:cNvSpPr>
            <a:spLocks noGrp="1"/>
          </p:cNvSpPr>
          <p:nvPr>
            <p:ph type="sldNum" sz="quarter" idx="15"/>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4889730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dy Style B 0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00D659-25B9-C742-860B-6B6A84586B15}"/>
              </a:ext>
            </a:extLst>
          </p:cNvPr>
          <p:cNvSpPr>
            <a:spLocks noGrp="1"/>
          </p:cNvSpPr>
          <p:nvPr>
            <p:ph type="pic" sz="quarter" idx="14"/>
          </p:nvPr>
        </p:nvSpPr>
        <p:spPr>
          <a:xfrm>
            <a:off x="4143124" y="1704391"/>
            <a:ext cx="7581237" cy="4679683"/>
          </a:xfrm>
        </p:spPr>
        <p:txBody>
          <a:bodyPr anchor="t"/>
          <a:lstStyle>
            <a:lvl1pPr marL="8466" indent="0" algn="r">
              <a:buFontTx/>
              <a:buNone/>
              <a:defRPr/>
            </a:lvl1pPr>
          </a:lstStyle>
          <a:p>
            <a:endParaRPr lang="en-US" dirty="0"/>
          </a:p>
        </p:txBody>
      </p:sp>
      <p:sp>
        <p:nvSpPr>
          <p:cNvPr id="8" name="Content Placeholder 5">
            <a:extLst>
              <a:ext uri="{FF2B5EF4-FFF2-40B4-BE49-F238E27FC236}">
                <a16:creationId xmlns:a16="http://schemas.microsoft.com/office/drawing/2014/main" id="{8F090176-E1A5-D04A-96C4-79FC77C5305D}"/>
              </a:ext>
            </a:extLst>
          </p:cNvPr>
          <p:cNvSpPr>
            <a:spLocks noGrp="1"/>
          </p:cNvSpPr>
          <p:nvPr>
            <p:ph sz="quarter" idx="11"/>
          </p:nvPr>
        </p:nvSpPr>
        <p:spPr>
          <a:xfrm>
            <a:off x="525516" y="1702941"/>
            <a:ext cx="3451875" cy="4679683"/>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9" name="Title Placeholder 4">
            <a:extLst>
              <a:ext uri="{FF2B5EF4-FFF2-40B4-BE49-F238E27FC236}">
                <a16:creationId xmlns:a16="http://schemas.microsoft.com/office/drawing/2014/main" id="{FBC08361-C3C4-FA4B-ABAF-4FA0543A8D56}"/>
              </a:ext>
            </a:extLst>
          </p:cNvPr>
          <p:cNvSpPr>
            <a:spLocks noGrp="1"/>
          </p:cNvSpPr>
          <p:nvPr>
            <p:ph type="title"/>
          </p:nvPr>
        </p:nvSpPr>
        <p:spPr>
          <a:xfrm>
            <a:off x="524255" y="0"/>
            <a:ext cx="11200106"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7" name="Text Placeholder 3">
            <a:extLst>
              <a:ext uri="{FF2B5EF4-FFF2-40B4-BE49-F238E27FC236}">
                <a16:creationId xmlns:a16="http://schemas.microsoft.com/office/drawing/2014/main" id="{922F09FD-97A9-9F4E-9533-52623529C2A4}"/>
              </a:ext>
            </a:extLst>
          </p:cNvPr>
          <p:cNvSpPr>
            <a:spLocks noGrp="1"/>
          </p:cNvSpPr>
          <p:nvPr>
            <p:ph type="body" sz="quarter" idx="10" hasCustomPrompt="1"/>
          </p:nvPr>
        </p:nvSpPr>
        <p:spPr>
          <a:xfrm>
            <a:off x="523209" y="987708"/>
            <a:ext cx="11201152" cy="598331"/>
          </a:xfrm>
          <a:prstGeom prst="rect">
            <a:avLst/>
          </a:prstGeom>
        </p:spPr>
        <p:txBody>
          <a:bodyPr lIns="0">
            <a:normAutofit/>
          </a:bodyPr>
          <a:lstStyle>
            <a:lvl1pPr marL="0" indent="0">
              <a:spcBef>
                <a:spcPts val="0"/>
              </a:spcBef>
              <a:spcAft>
                <a:spcPts val="0"/>
              </a:spcAft>
              <a:buNone/>
              <a:defRPr sz="2800" baseline="0">
                <a:solidFill>
                  <a:schemeClr val="tx1"/>
                </a:solidFill>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lvl="0"/>
            <a:r>
              <a:rPr lang="en-US" dirty="0"/>
              <a:t>Click to edit kicker box copy</a:t>
            </a:r>
          </a:p>
        </p:txBody>
      </p:sp>
      <p:sp>
        <p:nvSpPr>
          <p:cNvPr id="2" name="Slide Number Placeholder 1">
            <a:extLst>
              <a:ext uri="{FF2B5EF4-FFF2-40B4-BE49-F238E27FC236}">
                <a16:creationId xmlns:a16="http://schemas.microsoft.com/office/drawing/2014/main" id="{B42F8994-63DE-8A49-BC7B-3898CA1786B7}"/>
              </a:ext>
            </a:extLst>
          </p:cNvPr>
          <p:cNvSpPr>
            <a:spLocks noGrp="1"/>
          </p:cNvSpPr>
          <p:nvPr>
            <p:ph type="sldNum" sz="quarter" idx="15"/>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280498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dy Style A 08">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EEC3949-E596-B345-8CF4-A11C2F88D532}"/>
              </a:ext>
            </a:extLst>
          </p:cNvPr>
          <p:cNvSpPr>
            <a:spLocks noGrp="1"/>
          </p:cNvSpPr>
          <p:nvPr>
            <p:ph sz="quarter" idx="10"/>
          </p:nvPr>
        </p:nvSpPr>
        <p:spPr>
          <a:xfrm>
            <a:off x="524933" y="3866236"/>
            <a:ext cx="11199429" cy="2445665"/>
          </a:xfrm>
        </p:spPr>
        <p:txBody>
          <a:bodyPr>
            <a:normAutofit/>
          </a:bodyPr>
          <a:lstStyle>
            <a:lvl1pPr>
              <a:lnSpc>
                <a:spcPct val="110000"/>
              </a:lnSpc>
              <a:defRPr/>
            </a:lvl1pPr>
            <a:lvl2pPr>
              <a:lnSpc>
                <a:spcPct val="110000"/>
              </a:lnSpc>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7" name="Text Placeholder 3">
            <a:extLst>
              <a:ext uri="{FF2B5EF4-FFF2-40B4-BE49-F238E27FC236}">
                <a16:creationId xmlns:a16="http://schemas.microsoft.com/office/drawing/2014/main" id="{C9F74201-A6A2-F340-A21B-63AB3CDBFC33}"/>
              </a:ext>
            </a:extLst>
          </p:cNvPr>
          <p:cNvSpPr>
            <a:spLocks noGrp="1"/>
          </p:cNvSpPr>
          <p:nvPr>
            <p:ph idx="1"/>
          </p:nvPr>
        </p:nvSpPr>
        <p:spPr>
          <a:xfrm>
            <a:off x="527626" y="1117126"/>
            <a:ext cx="11196736" cy="2513580"/>
          </a:xfrm>
          <a:prstGeom prst="rect">
            <a:avLst/>
          </a:prstGeom>
        </p:spPr>
        <p:txBody>
          <a:bodyPr vert="horz" lIns="91440" tIns="45720" rIns="91440" bIns="45720" rtlCol="0">
            <a:normAutofit/>
          </a:bodyPr>
          <a:lstStyle>
            <a:lvl1pPr>
              <a:lnSpc>
                <a:spcPct val="110000"/>
              </a:lnSpc>
              <a:defRPr/>
            </a:lvl1pPr>
            <a:lvl2pPr>
              <a:lnSpc>
                <a:spcPct val="110000"/>
              </a:lnSpc>
              <a:defRPr/>
            </a:lvl2pPr>
            <a:lvl3pPr>
              <a:lnSpc>
                <a:spcPct val="110000"/>
              </a:lnSpc>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6" name="Title Placeholder 4">
            <a:extLst>
              <a:ext uri="{FF2B5EF4-FFF2-40B4-BE49-F238E27FC236}">
                <a16:creationId xmlns:a16="http://schemas.microsoft.com/office/drawing/2014/main" id="{78A88B11-A2D2-324E-9F9D-CA8B954F17A1}"/>
              </a:ext>
            </a:extLst>
          </p:cNvPr>
          <p:cNvSpPr>
            <a:spLocks noGrp="1"/>
          </p:cNvSpPr>
          <p:nvPr>
            <p:ph type="title"/>
          </p:nvPr>
        </p:nvSpPr>
        <p:spPr>
          <a:xfrm>
            <a:off x="524255" y="0"/>
            <a:ext cx="11196736"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2" name="Slide Number Placeholder 1">
            <a:extLst>
              <a:ext uri="{FF2B5EF4-FFF2-40B4-BE49-F238E27FC236}">
                <a16:creationId xmlns:a16="http://schemas.microsoft.com/office/drawing/2014/main" id="{9D22A9C4-7EFD-824D-98BD-21B122158DBD}"/>
              </a:ext>
            </a:extLst>
          </p:cNvPr>
          <p:cNvSpPr>
            <a:spLocks noGrp="1"/>
          </p:cNvSpPr>
          <p:nvPr>
            <p:ph type="sldNum" sz="quarter" idx="11"/>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1628566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dy Style B 0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B9B092-20B5-3142-BAEE-545593017778}"/>
              </a:ext>
            </a:extLst>
          </p:cNvPr>
          <p:cNvSpPr>
            <a:spLocks noGrp="1"/>
          </p:cNvSpPr>
          <p:nvPr>
            <p:ph sz="quarter" idx="12"/>
          </p:nvPr>
        </p:nvSpPr>
        <p:spPr>
          <a:xfrm>
            <a:off x="516158" y="4280747"/>
            <a:ext cx="11208203" cy="2170853"/>
          </a:xfrm>
        </p:spPr>
        <p:txBody>
          <a:bodyPr>
            <a:normAutofit/>
          </a:bodyPr>
          <a:lstStyle>
            <a:lvl1pPr>
              <a:lnSpc>
                <a:spcPct val="110000"/>
              </a:lnSpc>
              <a:defRPr/>
            </a:lvl1pPr>
            <a:lvl2pPr>
              <a:lnSpc>
                <a:spcPct val="110000"/>
              </a:lnSpc>
              <a:defRPr/>
            </a:lvl2pPr>
            <a:lvl3pPr marL="1181070" indent="-380990">
              <a:lnSpc>
                <a:spcPct val="110000"/>
              </a:lnSpc>
              <a:defRPr lang="en-US" altLang="en-US" sz="2400" b="0" i="0" dirty="0">
                <a:solidFill>
                  <a:schemeClr val="tx1"/>
                </a:solidFill>
                <a:latin typeface="Arial" panose="020B0604020202020204" pitchFamily="34" charset="0"/>
                <a:ea typeface="+mn-ea"/>
                <a:cs typeface="+mn-cs"/>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5" name="Content Placeholder 4">
            <a:extLst>
              <a:ext uri="{FF2B5EF4-FFF2-40B4-BE49-F238E27FC236}">
                <a16:creationId xmlns:a16="http://schemas.microsoft.com/office/drawing/2014/main" id="{965D84D3-4FB6-7944-9D40-9DF599FA057F}"/>
              </a:ext>
            </a:extLst>
          </p:cNvPr>
          <p:cNvSpPr>
            <a:spLocks noGrp="1"/>
          </p:cNvSpPr>
          <p:nvPr>
            <p:ph sz="quarter" idx="11"/>
          </p:nvPr>
        </p:nvSpPr>
        <p:spPr>
          <a:xfrm>
            <a:off x="516159" y="1693933"/>
            <a:ext cx="11208202" cy="2478441"/>
          </a:xfrm>
          <a:prstGeom prst="rect">
            <a:avLst/>
          </a:prstGeom>
        </p:spPr>
        <p:txBody>
          <a:bodyPr>
            <a:normAutofit/>
          </a:bodyPr>
          <a:lstStyle>
            <a:lvl1pPr algn="l" rtl="0" eaLnBrk="1" fontAlgn="base" hangingPunct="1">
              <a:lnSpc>
                <a:spcPct val="110000"/>
              </a:lnSpc>
              <a:tabLst/>
              <a:defRPr lang="en-US" sz="2800" b="0" i="0" dirty="0">
                <a:solidFill>
                  <a:schemeClr val="tx1"/>
                </a:solidFill>
                <a:latin typeface="Arial" panose="020B0604020202020204" pitchFamily="34" charset="0"/>
                <a:ea typeface="+mn-ea"/>
                <a:cs typeface="+mn-cs"/>
              </a:defRPr>
            </a:lvl1pPr>
            <a:lvl2pPr algn="l" rtl="0" eaLnBrk="1" fontAlgn="base" hangingPunct="1">
              <a:lnSpc>
                <a:spcPct val="110000"/>
              </a:lnSpc>
              <a:tabLst/>
              <a:defRPr lang="en-US" sz="2600" b="0" i="0" dirty="0">
                <a:solidFill>
                  <a:schemeClr val="tx1"/>
                </a:solidFill>
                <a:latin typeface="Arial" panose="020B0604020202020204" pitchFamily="34" charset="0"/>
                <a:ea typeface="+mn-ea"/>
                <a:cs typeface="+mn-cs"/>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lang="en-US" sz="2400" b="0" i="0" dirty="0">
                <a:solidFill>
                  <a:schemeClr val="tx1"/>
                </a:solidFill>
                <a:latin typeface="Arial" panose="020B0604020202020204" pitchFamily="34" charset="0"/>
                <a:ea typeface="+mn-ea"/>
                <a:cs typeface="+mn-cs"/>
              </a:defRPr>
            </a:lvl3pPr>
            <a:lvl4pPr algn="l" rtl="0" eaLnBrk="1" fontAlgn="base" hangingPunct="1">
              <a:lnSpc>
                <a:spcPct val="110000"/>
              </a:lnSpc>
              <a:tabLst/>
              <a:defRPr lang="en-US" sz="2933" dirty="0">
                <a:solidFill>
                  <a:schemeClr val="tx1"/>
                </a:solidFill>
                <a:latin typeface="Arial" panose="020B0503020202020204" pitchFamily="34" charset="0"/>
                <a:ea typeface="+mn-ea"/>
                <a:cs typeface="+mn-cs"/>
              </a:defRPr>
            </a:lvl4pPr>
            <a:lvl5pPr algn="l" rtl="0" eaLnBrk="1" fontAlgn="base" hangingPunct="1">
              <a:lnSpc>
                <a:spcPct val="110000"/>
              </a:lnSpc>
              <a:tabLst/>
              <a:defRPr lang="en-US" sz="2933" dirty="0">
                <a:solidFill>
                  <a:schemeClr val="tx1"/>
                </a:solidFill>
                <a:latin typeface="Arial" panose="020B0503020202020204" pitchFamily="34" charset="0"/>
                <a:ea typeface="+mn-ea"/>
                <a:cs typeface="+mn-cs"/>
              </a:defRPr>
            </a:lvl5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7" name="Title Placeholder 4">
            <a:extLst>
              <a:ext uri="{FF2B5EF4-FFF2-40B4-BE49-F238E27FC236}">
                <a16:creationId xmlns:a16="http://schemas.microsoft.com/office/drawing/2014/main" id="{C9CF9CCE-65A6-ED46-B5FB-887C6C4634A1}"/>
              </a:ext>
            </a:extLst>
          </p:cNvPr>
          <p:cNvSpPr>
            <a:spLocks noGrp="1"/>
          </p:cNvSpPr>
          <p:nvPr>
            <p:ph type="title"/>
          </p:nvPr>
        </p:nvSpPr>
        <p:spPr>
          <a:xfrm>
            <a:off x="524255" y="0"/>
            <a:ext cx="11207156"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6" name="Text Placeholder 3">
            <a:extLst>
              <a:ext uri="{FF2B5EF4-FFF2-40B4-BE49-F238E27FC236}">
                <a16:creationId xmlns:a16="http://schemas.microsoft.com/office/drawing/2014/main" id="{0694B07B-6AA3-F545-90F3-BCE312A3F202}"/>
              </a:ext>
            </a:extLst>
          </p:cNvPr>
          <p:cNvSpPr>
            <a:spLocks noGrp="1"/>
          </p:cNvSpPr>
          <p:nvPr>
            <p:ph type="body" sz="quarter" idx="10" hasCustomPrompt="1"/>
          </p:nvPr>
        </p:nvSpPr>
        <p:spPr>
          <a:xfrm>
            <a:off x="523209" y="987708"/>
            <a:ext cx="11201152" cy="598331"/>
          </a:xfrm>
          <a:prstGeom prst="rect">
            <a:avLst/>
          </a:prstGeom>
        </p:spPr>
        <p:txBody>
          <a:bodyPr lIns="0">
            <a:normAutofit/>
          </a:bodyPr>
          <a:lstStyle>
            <a:lvl1pPr marL="0" indent="0">
              <a:spcBef>
                <a:spcPts val="0"/>
              </a:spcBef>
              <a:spcAft>
                <a:spcPts val="0"/>
              </a:spcAft>
              <a:buNone/>
              <a:defRPr sz="2800" baseline="0">
                <a:solidFill>
                  <a:schemeClr val="tx1"/>
                </a:solidFill>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lvl="0"/>
            <a:r>
              <a:rPr lang="en-US" dirty="0"/>
              <a:t>Click to edit kicker box copy</a:t>
            </a:r>
          </a:p>
        </p:txBody>
      </p:sp>
      <p:sp>
        <p:nvSpPr>
          <p:cNvPr id="2" name="Slide Number Placeholder 1">
            <a:extLst>
              <a:ext uri="{FF2B5EF4-FFF2-40B4-BE49-F238E27FC236}">
                <a16:creationId xmlns:a16="http://schemas.microsoft.com/office/drawing/2014/main" id="{81FBA1A8-0279-EA40-807A-4AAA29FA16B0}"/>
              </a:ext>
            </a:extLst>
          </p:cNvPr>
          <p:cNvSpPr>
            <a:spLocks noGrp="1"/>
          </p:cNvSpPr>
          <p:nvPr>
            <p:ph type="sldNum" sz="quarter" idx="13"/>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7272431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dy Style A 09">
    <p:spTree>
      <p:nvGrpSpPr>
        <p:cNvPr id="1" name=""/>
        <p:cNvGrpSpPr/>
        <p:nvPr/>
      </p:nvGrpSpPr>
      <p:grpSpPr>
        <a:xfrm>
          <a:off x="0" y="0"/>
          <a:ext cx="0" cy="0"/>
          <a:chOff x="0" y="0"/>
          <a:chExt cx="0" cy="0"/>
        </a:xfrm>
      </p:grpSpPr>
      <p:sp>
        <p:nvSpPr>
          <p:cNvPr id="7" name="Content Placeholder 5">
            <a:extLst>
              <a:ext uri="{FF2B5EF4-FFF2-40B4-BE49-F238E27FC236}">
                <a16:creationId xmlns:a16="http://schemas.microsoft.com/office/drawing/2014/main" id="{9342DEC8-D4B1-874E-B0AB-3D395399C7F0}"/>
              </a:ext>
            </a:extLst>
          </p:cNvPr>
          <p:cNvSpPr>
            <a:spLocks noGrp="1"/>
          </p:cNvSpPr>
          <p:nvPr>
            <p:ph sz="quarter" idx="11"/>
          </p:nvPr>
        </p:nvSpPr>
        <p:spPr>
          <a:xfrm>
            <a:off x="525515" y="1129441"/>
            <a:ext cx="11198847" cy="1441481"/>
          </a:xfrm>
          <a:prstGeom prst="rect">
            <a:avLst/>
          </a:prstGeom>
        </p:spPr>
        <p:txBody>
          <a:bodyPr wrap="square" numCol="1" spcCol="182880">
            <a:normAutofit/>
          </a:bodyPr>
          <a:lstStyle>
            <a:lvl1pPr marL="404813" indent="-404813"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a:lvl3pPr>
          </a:lstStyle>
          <a:p>
            <a:pPr lvl="0"/>
            <a:r>
              <a:rPr lang="en-US" dirty="0"/>
              <a:t>Click to edit Master text styles</a:t>
            </a:r>
          </a:p>
        </p:txBody>
      </p:sp>
      <p:sp>
        <p:nvSpPr>
          <p:cNvPr id="8" name="Title Placeholder 4">
            <a:extLst>
              <a:ext uri="{FF2B5EF4-FFF2-40B4-BE49-F238E27FC236}">
                <a16:creationId xmlns:a16="http://schemas.microsoft.com/office/drawing/2014/main" id="{2B6B7F5D-A75F-4142-BA6B-6A4BB61F3DA3}"/>
              </a:ext>
            </a:extLst>
          </p:cNvPr>
          <p:cNvSpPr>
            <a:spLocks noGrp="1"/>
          </p:cNvSpPr>
          <p:nvPr>
            <p:ph type="title"/>
          </p:nvPr>
        </p:nvSpPr>
        <p:spPr>
          <a:xfrm>
            <a:off x="524254" y="0"/>
            <a:ext cx="11198847"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5E618DD6-67BA-294F-BA39-783C50BEA6A9}"/>
              </a:ext>
            </a:extLst>
          </p:cNvPr>
          <p:cNvSpPr>
            <a:spLocks noGrp="1"/>
          </p:cNvSpPr>
          <p:nvPr>
            <p:ph sz="quarter" idx="15"/>
          </p:nvPr>
        </p:nvSpPr>
        <p:spPr>
          <a:xfrm>
            <a:off x="523875" y="2801938"/>
            <a:ext cx="11200487" cy="3587750"/>
          </a:xfrm>
        </p:spPr>
        <p:txBody>
          <a:bodyPr/>
          <a:lstStyle>
            <a:lvl1pPr marL="404813" indent="-404813">
              <a:tabLst/>
              <a:defRPr/>
            </a:lvl1pPr>
            <a:lvl2pPr>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b="0" i="0">
                <a:latin typeface="Arial" panose="020B0604020202020204" pitchFamily="34" charset="0"/>
              </a:defRPr>
            </a:lvl3pPr>
            <a:lvl5pPr>
              <a:defRPr b="0" i="0">
                <a:latin typeface="Arial" panose="020B0604020202020204" pitchFamily="34" charset="0"/>
              </a:defRPr>
            </a:lvl5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2" name="Slide Number Placeholder 1">
            <a:extLst>
              <a:ext uri="{FF2B5EF4-FFF2-40B4-BE49-F238E27FC236}">
                <a16:creationId xmlns:a16="http://schemas.microsoft.com/office/drawing/2014/main" id="{94A9933F-1B7B-C04B-AF74-582BF2C36446}"/>
              </a:ext>
            </a:extLst>
          </p:cNvPr>
          <p:cNvSpPr>
            <a:spLocks noGrp="1"/>
          </p:cNvSpPr>
          <p:nvPr>
            <p:ph type="sldNum" sz="quarter" idx="16"/>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41770234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dy Style B 09">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41353F4-12FF-CB4A-A789-4DB085132548}"/>
              </a:ext>
            </a:extLst>
          </p:cNvPr>
          <p:cNvSpPr>
            <a:spLocks noGrp="1"/>
          </p:cNvSpPr>
          <p:nvPr>
            <p:ph type="title"/>
          </p:nvPr>
        </p:nvSpPr>
        <p:spPr>
          <a:xfrm>
            <a:off x="524255" y="0"/>
            <a:ext cx="11197800"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9" name="Text Placeholder 3">
            <a:extLst>
              <a:ext uri="{FF2B5EF4-FFF2-40B4-BE49-F238E27FC236}">
                <a16:creationId xmlns:a16="http://schemas.microsoft.com/office/drawing/2014/main" id="{740F897F-0918-5A45-A6FE-271C18AC6370}"/>
              </a:ext>
            </a:extLst>
          </p:cNvPr>
          <p:cNvSpPr>
            <a:spLocks noGrp="1"/>
          </p:cNvSpPr>
          <p:nvPr>
            <p:ph type="body" sz="quarter" idx="10" hasCustomPrompt="1"/>
          </p:nvPr>
        </p:nvSpPr>
        <p:spPr>
          <a:xfrm>
            <a:off x="523209" y="987708"/>
            <a:ext cx="11198846" cy="598331"/>
          </a:xfrm>
          <a:prstGeom prst="rect">
            <a:avLst/>
          </a:prstGeom>
        </p:spPr>
        <p:txBody>
          <a:bodyPr lIns="0">
            <a:normAutofit/>
          </a:bodyPr>
          <a:lstStyle>
            <a:lvl1pPr marL="0" indent="0">
              <a:spcBef>
                <a:spcPts val="0"/>
              </a:spcBef>
              <a:spcAft>
                <a:spcPts val="0"/>
              </a:spcAft>
              <a:buNone/>
              <a:defRPr sz="2800" baseline="0">
                <a:solidFill>
                  <a:schemeClr val="tx1"/>
                </a:solidFill>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lvl="0"/>
            <a:r>
              <a:rPr lang="en-US" dirty="0"/>
              <a:t>Click to edit kicker box copy</a:t>
            </a:r>
          </a:p>
        </p:txBody>
      </p:sp>
      <p:sp>
        <p:nvSpPr>
          <p:cNvPr id="6" name="Picture Placeholder 4">
            <a:extLst>
              <a:ext uri="{FF2B5EF4-FFF2-40B4-BE49-F238E27FC236}">
                <a16:creationId xmlns:a16="http://schemas.microsoft.com/office/drawing/2014/main" id="{97B6A347-A033-5842-8881-0C3AA5E2D7DB}"/>
              </a:ext>
            </a:extLst>
          </p:cNvPr>
          <p:cNvSpPr>
            <a:spLocks noGrp="1"/>
          </p:cNvSpPr>
          <p:nvPr>
            <p:ph type="pic" sz="quarter" idx="14"/>
          </p:nvPr>
        </p:nvSpPr>
        <p:spPr>
          <a:xfrm>
            <a:off x="524254" y="2818767"/>
            <a:ext cx="11200107" cy="3554516"/>
          </a:xfrm>
        </p:spPr>
        <p:txBody>
          <a:bodyPr anchor="t"/>
          <a:lstStyle>
            <a:lvl1pPr marL="8466" indent="0" algn="ctr">
              <a:buFontTx/>
              <a:buNone/>
              <a:defRPr/>
            </a:lvl1pPr>
          </a:lstStyle>
          <a:p>
            <a:endParaRPr lang="en-US" dirty="0"/>
          </a:p>
        </p:txBody>
      </p:sp>
      <p:sp>
        <p:nvSpPr>
          <p:cNvPr id="10" name="Content Placeholder 5">
            <a:extLst>
              <a:ext uri="{FF2B5EF4-FFF2-40B4-BE49-F238E27FC236}">
                <a16:creationId xmlns:a16="http://schemas.microsoft.com/office/drawing/2014/main" id="{D9E8C9C2-3677-A644-92DC-88511BE960B4}"/>
              </a:ext>
            </a:extLst>
          </p:cNvPr>
          <p:cNvSpPr>
            <a:spLocks noGrp="1"/>
          </p:cNvSpPr>
          <p:nvPr>
            <p:ph sz="quarter" idx="11"/>
          </p:nvPr>
        </p:nvSpPr>
        <p:spPr>
          <a:xfrm>
            <a:off x="525515" y="1689326"/>
            <a:ext cx="11198846" cy="1018015"/>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a:lvl3pPr>
          </a:lstStyle>
          <a:p>
            <a:pPr lvl="0"/>
            <a:r>
              <a:rPr lang="en-US" dirty="0"/>
              <a:t>Click to edit Master text styles</a:t>
            </a:r>
          </a:p>
        </p:txBody>
      </p:sp>
      <p:sp>
        <p:nvSpPr>
          <p:cNvPr id="2" name="Slide Number Placeholder 1">
            <a:extLst>
              <a:ext uri="{FF2B5EF4-FFF2-40B4-BE49-F238E27FC236}">
                <a16:creationId xmlns:a16="http://schemas.microsoft.com/office/drawing/2014/main" id="{C34A8758-6B6C-F04A-993D-F1274EE28D89}"/>
              </a:ext>
            </a:extLst>
          </p:cNvPr>
          <p:cNvSpPr>
            <a:spLocks noGrp="1"/>
          </p:cNvSpPr>
          <p:nvPr>
            <p:ph type="sldNum" sz="quarter" idx="15"/>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0849841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ON SAI - Section 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4D3C223-CF11-2B4B-B926-87F6ACA19835}"/>
              </a:ext>
            </a:extLst>
          </p:cNvPr>
          <p:cNvSpPr/>
          <p:nvPr userDrawn="1"/>
        </p:nvSpPr>
        <p:spPr bwMode="auto">
          <a:xfrm>
            <a:off x="0" y="0"/>
            <a:ext cx="12192000" cy="6858000"/>
          </a:xfrm>
          <a:prstGeom prst="rect">
            <a:avLst/>
          </a:prstGeom>
          <a:solidFill>
            <a:srgbClr val="26A0D9"/>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pic>
        <p:nvPicPr>
          <p:cNvPr id="10" name="Picture 9">
            <a:extLst>
              <a:ext uri="{FF2B5EF4-FFF2-40B4-BE49-F238E27FC236}">
                <a16:creationId xmlns:a16="http://schemas.microsoft.com/office/drawing/2014/main" id="{BD5C2D42-7104-2243-8E99-6B7FBD685CE6}"/>
              </a:ext>
            </a:extLst>
          </p:cNvPr>
          <p:cNvPicPr>
            <a:picLocks noChangeAspect="1"/>
          </p:cNvPicPr>
          <p:nvPr userDrawn="1"/>
        </p:nvPicPr>
        <p:blipFill rotWithShape="1">
          <a:blip r:embed="rId2">
            <a:biLevel thresh="25000"/>
          </a:blip>
          <a:srcRect l="2514" t="17640" r="23965" b="28840"/>
          <a:stretch/>
        </p:blipFill>
        <p:spPr>
          <a:xfrm>
            <a:off x="0" y="-1"/>
            <a:ext cx="12191999" cy="6858001"/>
          </a:xfrm>
          <a:prstGeom prst="rect">
            <a:avLst/>
          </a:prstGeom>
        </p:spPr>
      </p:pic>
      <p:sp>
        <p:nvSpPr>
          <p:cNvPr id="11" name="Rectangle 10">
            <a:extLst>
              <a:ext uri="{FF2B5EF4-FFF2-40B4-BE49-F238E27FC236}">
                <a16:creationId xmlns:a16="http://schemas.microsoft.com/office/drawing/2014/main" id="{D004FFAA-2FFA-7A4E-9ACF-05E8E1540D21}"/>
              </a:ext>
            </a:extLst>
          </p:cNvPr>
          <p:cNvSpPr/>
          <p:nvPr userDrawn="1"/>
        </p:nvSpPr>
        <p:spPr bwMode="auto">
          <a:xfrm>
            <a:off x="-1" y="0"/>
            <a:ext cx="12192000" cy="6858000"/>
          </a:xfrm>
          <a:prstGeom prst="rect">
            <a:avLst/>
          </a:prstGeom>
          <a:gradFill>
            <a:gsLst>
              <a:gs pos="0">
                <a:srgbClr val="26A0D9">
                  <a:alpha val="0"/>
                </a:srgbClr>
              </a:gs>
              <a:gs pos="62000">
                <a:srgbClr val="26A0D9"/>
              </a:gs>
            </a:gsLst>
            <a:lin ang="21594000" scaled="0"/>
          </a:gra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pic>
        <p:nvPicPr>
          <p:cNvPr id="14" name="Picture 13">
            <a:extLst>
              <a:ext uri="{FF2B5EF4-FFF2-40B4-BE49-F238E27FC236}">
                <a16:creationId xmlns:a16="http://schemas.microsoft.com/office/drawing/2014/main" id="{0622D006-19AC-DF4F-AD48-53FDC41A1B69}"/>
              </a:ext>
            </a:extLst>
          </p:cNvPr>
          <p:cNvPicPr>
            <a:picLocks noChangeAspect="1"/>
          </p:cNvPicPr>
          <p:nvPr userDrawn="1"/>
        </p:nvPicPr>
        <p:blipFill>
          <a:blip r:embed="rId3"/>
          <a:stretch>
            <a:fillRect/>
          </a:stretch>
        </p:blipFill>
        <p:spPr>
          <a:xfrm>
            <a:off x="10069038" y="95590"/>
            <a:ext cx="1801331" cy="1968647"/>
          </a:xfrm>
          <a:prstGeom prst="rect">
            <a:avLst/>
          </a:prstGeom>
        </p:spPr>
      </p:pic>
      <p:pic>
        <p:nvPicPr>
          <p:cNvPr id="15" name="Picture 14">
            <a:extLst>
              <a:ext uri="{FF2B5EF4-FFF2-40B4-BE49-F238E27FC236}">
                <a16:creationId xmlns:a16="http://schemas.microsoft.com/office/drawing/2014/main" id="{858D442B-F985-0942-8661-7306F6CD00FA}"/>
              </a:ext>
            </a:extLst>
          </p:cNvPr>
          <p:cNvPicPr>
            <a:picLocks noChangeAspect="1"/>
          </p:cNvPicPr>
          <p:nvPr userDrawn="1"/>
        </p:nvPicPr>
        <p:blipFill>
          <a:blip r:embed="rId3"/>
          <a:stretch>
            <a:fillRect/>
          </a:stretch>
        </p:blipFill>
        <p:spPr>
          <a:xfrm>
            <a:off x="516587" y="6385482"/>
            <a:ext cx="338076" cy="369479"/>
          </a:xfrm>
          <a:prstGeom prst="rect">
            <a:avLst/>
          </a:prstGeom>
        </p:spPr>
      </p:pic>
      <p:sp>
        <p:nvSpPr>
          <p:cNvPr id="16" name="TextBox 15">
            <a:extLst>
              <a:ext uri="{FF2B5EF4-FFF2-40B4-BE49-F238E27FC236}">
                <a16:creationId xmlns:a16="http://schemas.microsoft.com/office/drawing/2014/main" id="{FBE0AB57-A6D2-3C46-AA5F-C15D0C464E34}"/>
              </a:ext>
            </a:extLst>
          </p:cNvPr>
          <p:cNvSpPr txBox="1"/>
          <p:nvPr userDrawn="1"/>
        </p:nvSpPr>
        <p:spPr>
          <a:xfrm>
            <a:off x="820135" y="6464540"/>
            <a:ext cx="10160101" cy="253916"/>
          </a:xfrm>
          <a:prstGeom prst="rect">
            <a:avLst/>
          </a:prstGeom>
          <a:noFill/>
        </p:spPr>
        <p:txBody>
          <a:bodyPr wrap="square" rtlCol="0">
            <a:spAutoFit/>
          </a:bodyPr>
          <a:lstStyle/>
          <a:p>
            <a:r>
              <a:rPr lang="en-US" sz="1050" b="1" i="0" dirty="0">
                <a:solidFill>
                  <a:schemeClr val="bg1"/>
                </a:solidFill>
                <a:latin typeface="Arial" panose="020B0604020202020204" pitchFamily="34" charset="0"/>
                <a:cs typeface="Arial" panose="020B0604020202020204" pitchFamily="34" charset="0"/>
              </a:rPr>
              <a:t>INSTRUCTOR-PROVIDED CONTENT. Scaled Agile has not provided, and takes no responsibility for, any content in this slide. This content is not testable.</a:t>
            </a:r>
          </a:p>
        </p:txBody>
      </p:sp>
      <p:sp>
        <p:nvSpPr>
          <p:cNvPr id="2" name="Title 1"/>
          <p:cNvSpPr>
            <a:spLocks noGrp="1"/>
          </p:cNvSpPr>
          <p:nvPr>
            <p:ph type="title" hasCustomPrompt="1"/>
          </p:nvPr>
        </p:nvSpPr>
        <p:spPr>
          <a:xfrm>
            <a:off x="0" y="2245165"/>
            <a:ext cx="12191999" cy="2367667"/>
          </a:xfrm>
          <a:prstGeom prst="rect">
            <a:avLst/>
          </a:prstGeom>
          <a:solidFill>
            <a:schemeClr val="bg1"/>
          </a:solidFill>
          <a:ln w="9525">
            <a:solidFill>
              <a:schemeClr val="bg1">
                <a:alpha val="0"/>
              </a:schemeClr>
            </a:solidFill>
            <a:miter lim="800000"/>
            <a:headEnd/>
            <a:tailEnd/>
          </a:ln>
        </p:spPr>
        <p:txBody>
          <a:bodyPr vert="horz" wrap="square" lIns="91440" tIns="45720" rIns="91440" bIns="45720" numCol="1" anchor="ctr" anchorCtr="0" compatLnSpc="1">
            <a:prstTxWarp prst="textNoShape">
              <a:avLst/>
            </a:prstTxWarp>
            <a:noAutofit/>
          </a:bodyPr>
          <a:lstStyle>
            <a:lvl1pPr algn="ctr" rtl="0" eaLnBrk="0" fontAlgn="base" hangingPunct="0">
              <a:lnSpc>
                <a:spcPct val="110000"/>
              </a:lnSpc>
              <a:spcBef>
                <a:spcPct val="0"/>
              </a:spcBef>
              <a:spcAft>
                <a:spcPct val="0"/>
              </a:spcAft>
              <a:defRPr lang="en-US" altLang="en-US" sz="3867" b="0" i="0" cap="none" baseline="0" dirty="0">
                <a:solidFill>
                  <a:schemeClr val="tx1"/>
                </a:solidFill>
                <a:latin typeface="Arial" panose="020B0604020202020204" pitchFamily="34" charset="0"/>
                <a:ea typeface="+mj-ea"/>
                <a:cs typeface="+mj-cs"/>
              </a:defRPr>
            </a:lvl1pPr>
          </a:lstStyle>
          <a:p>
            <a:r>
              <a:rPr lang="en-US" dirty="0"/>
              <a:t>Section Title</a:t>
            </a:r>
          </a:p>
        </p:txBody>
      </p:sp>
      <p:sp>
        <p:nvSpPr>
          <p:cNvPr id="3" name="Slide Number Placeholder 2">
            <a:extLst>
              <a:ext uri="{FF2B5EF4-FFF2-40B4-BE49-F238E27FC236}">
                <a16:creationId xmlns:a16="http://schemas.microsoft.com/office/drawing/2014/main" id="{646EA296-1D7E-BE47-B2DF-0477B08F4F80}"/>
              </a:ext>
            </a:extLst>
          </p:cNvPr>
          <p:cNvSpPr>
            <a:spLocks noGrp="1"/>
          </p:cNvSpPr>
          <p:nvPr>
            <p:ph type="sldNum" sz="quarter" idx="10"/>
          </p:nvPr>
        </p:nvSpPr>
        <p:spPr>
          <a:xfrm>
            <a:off x="10691446" y="6493058"/>
            <a:ext cx="1032916" cy="250897"/>
          </a:xfrm>
        </p:spPr>
        <p:txBody>
          <a:bodyPr/>
          <a:lstStyle>
            <a:lvl1pPr>
              <a:defRPr>
                <a:solidFill>
                  <a:schemeClr val="bg1"/>
                </a:solidFill>
              </a:defRPr>
            </a:lvl1pPr>
          </a:lstStyle>
          <a:p>
            <a:fld id="{46FDB4EE-536A-4449-BF24-E81C662A4DA7}" type="slidenum">
              <a:rPr lang="en-US" smtClean="0"/>
              <a:pPr/>
              <a:t>‹#›</a:t>
            </a:fld>
            <a:endParaRPr lang="en-US"/>
          </a:p>
        </p:txBody>
      </p:sp>
    </p:spTree>
    <p:extLst>
      <p:ext uri="{BB962C8B-B14F-4D97-AF65-F5344CB8AC3E}">
        <p14:creationId xmlns:p14="http://schemas.microsoft.com/office/powerpoint/2010/main" val="26311097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ON SAI - Body Style A 01">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61F0E583-1429-7545-B06A-7C14253C655A}"/>
              </a:ext>
            </a:extLst>
          </p:cNvPr>
          <p:cNvSpPr>
            <a:spLocks noGrp="1"/>
          </p:cNvSpPr>
          <p:nvPr>
            <p:ph idx="1"/>
          </p:nvPr>
        </p:nvSpPr>
        <p:spPr>
          <a:xfrm>
            <a:off x="527626" y="1117125"/>
            <a:ext cx="11196735" cy="5003531"/>
          </a:xfrm>
          <a:prstGeom prst="rect">
            <a:avLst/>
          </a:prstGeom>
        </p:spPr>
        <p:txBody>
          <a:bodyPr vert="horz" lIns="91440" tIns="45720" rIns="91440" bIns="45720" rtlCol="0">
            <a:normAutofit/>
          </a:bodyPr>
          <a:lstStyle>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4" name="Rectangle 3">
            <a:extLst>
              <a:ext uri="{FF2B5EF4-FFF2-40B4-BE49-F238E27FC236}">
                <a16:creationId xmlns:a16="http://schemas.microsoft.com/office/drawing/2014/main" id="{3C9CE57A-AB6C-4940-A8BB-B5EA3F19B17B}"/>
              </a:ext>
            </a:extLst>
          </p:cNvPr>
          <p:cNvSpPr/>
          <p:nvPr/>
        </p:nvSpPr>
        <p:spPr bwMode="auto">
          <a:xfrm>
            <a:off x="0" y="0"/>
            <a:ext cx="12192000" cy="881594"/>
          </a:xfrm>
          <a:prstGeom prst="rect">
            <a:avLst/>
          </a:prstGeom>
          <a:solidFill>
            <a:srgbClr val="26A0D9"/>
          </a:solidFill>
          <a:ln w="19050"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ajor"/>
        </p:style>
        <p:txBody>
          <a:bodyPr vert="horz" wrap="square" lIns="91440" tIns="91440" rIns="91440" bIns="91440" numCol="1" rtlCol="0" anchor="t" anchorCtr="0" compatLnSpc="1">
            <a:prstTxWarp prst="textNoShape">
              <a:avLst/>
            </a:prstTxWarp>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l" eaLnBrk="0" hangingPunct="0">
              <a:spcBef>
                <a:spcPct val="20000"/>
              </a:spcBef>
            </a:pPr>
            <a:endParaRPr lang="en-US" sz="2200" i="1" dirty="0"/>
          </a:p>
        </p:txBody>
      </p:sp>
      <p:pic>
        <p:nvPicPr>
          <p:cNvPr id="5" name="Picture 4">
            <a:extLst>
              <a:ext uri="{FF2B5EF4-FFF2-40B4-BE49-F238E27FC236}">
                <a16:creationId xmlns:a16="http://schemas.microsoft.com/office/drawing/2014/main" id="{7E700A1F-6D1C-4846-907E-13AB93489643}"/>
              </a:ext>
            </a:extLst>
          </p:cNvPr>
          <p:cNvPicPr>
            <a:picLocks noChangeAspect="1"/>
          </p:cNvPicPr>
          <p:nvPr/>
        </p:nvPicPr>
        <p:blipFill>
          <a:blip r:embed="rId2"/>
          <a:stretch>
            <a:fillRect/>
          </a:stretch>
        </p:blipFill>
        <p:spPr>
          <a:xfrm>
            <a:off x="11012214" y="42110"/>
            <a:ext cx="729606" cy="797374"/>
          </a:xfrm>
          <a:prstGeom prst="rect">
            <a:avLst/>
          </a:prstGeom>
        </p:spPr>
      </p:pic>
      <p:sp>
        <p:nvSpPr>
          <p:cNvPr id="6" name="Title Placeholder 4">
            <a:extLst>
              <a:ext uri="{FF2B5EF4-FFF2-40B4-BE49-F238E27FC236}">
                <a16:creationId xmlns:a16="http://schemas.microsoft.com/office/drawing/2014/main" id="{401F59B2-2589-DF49-935A-4FACC431AA2A}"/>
              </a:ext>
            </a:extLst>
          </p:cNvPr>
          <p:cNvSpPr>
            <a:spLocks noGrp="1"/>
          </p:cNvSpPr>
          <p:nvPr>
            <p:ph type="title"/>
          </p:nvPr>
        </p:nvSpPr>
        <p:spPr>
          <a:xfrm>
            <a:off x="524255" y="0"/>
            <a:ext cx="10487959" cy="881595"/>
          </a:xfrm>
          <a:prstGeom prst="rect">
            <a:avLst/>
          </a:prstGeom>
        </p:spPr>
        <p:txBody>
          <a:bodyPr vert="horz" lIns="0" tIns="36576" rIns="0" bIns="0" rtlCol="0" anchor="ctr">
            <a:normAutofit/>
          </a:bodyPr>
          <a:lstStyle>
            <a:lvl1pPr>
              <a:defRPr>
                <a:solidFill>
                  <a:schemeClr val="bg1"/>
                </a:solidFill>
              </a:defRPr>
            </a:lvl1pPr>
          </a:lstStyle>
          <a:p>
            <a:r>
              <a:rPr lang="en-US" dirty="0"/>
              <a:t>Click to edit Master title style</a:t>
            </a:r>
          </a:p>
        </p:txBody>
      </p:sp>
      <p:sp>
        <p:nvSpPr>
          <p:cNvPr id="2" name="Rectangle 1">
            <a:extLst>
              <a:ext uri="{FF2B5EF4-FFF2-40B4-BE49-F238E27FC236}">
                <a16:creationId xmlns:a16="http://schemas.microsoft.com/office/drawing/2014/main" id="{A28D8570-1B8A-7643-AE72-1042CB1290A4}"/>
              </a:ext>
            </a:extLst>
          </p:cNvPr>
          <p:cNvSpPr/>
          <p:nvPr userDrawn="1"/>
        </p:nvSpPr>
        <p:spPr bwMode="auto">
          <a:xfrm>
            <a:off x="0" y="6353503"/>
            <a:ext cx="12192000" cy="504497"/>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pic>
        <p:nvPicPr>
          <p:cNvPr id="9" name="Picture 8">
            <a:extLst>
              <a:ext uri="{FF2B5EF4-FFF2-40B4-BE49-F238E27FC236}">
                <a16:creationId xmlns:a16="http://schemas.microsoft.com/office/drawing/2014/main" id="{E0CD731D-FAD1-704A-A6C0-A69145D22221}"/>
              </a:ext>
            </a:extLst>
          </p:cNvPr>
          <p:cNvPicPr>
            <a:picLocks noChangeAspect="1"/>
          </p:cNvPicPr>
          <p:nvPr/>
        </p:nvPicPr>
        <p:blipFill>
          <a:blip r:embed="rId3"/>
          <a:stretch>
            <a:fillRect/>
          </a:stretch>
        </p:blipFill>
        <p:spPr>
          <a:xfrm>
            <a:off x="464506" y="6382126"/>
            <a:ext cx="498504" cy="418743"/>
          </a:xfrm>
          <a:prstGeom prst="rect">
            <a:avLst/>
          </a:prstGeom>
        </p:spPr>
      </p:pic>
      <p:sp>
        <p:nvSpPr>
          <p:cNvPr id="11" name="TextBox 10">
            <a:extLst>
              <a:ext uri="{FF2B5EF4-FFF2-40B4-BE49-F238E27FC236}">
                <a16:creationId xmlns:a16="http://schemas.microsoft.com/office/drawing/2014/main" id="{470224AF-7F3D-AD4A-87A7-91840D4485FB}"/>
              </a:ext>
            </a:extLst>
          </p:cNvPr>
          <p:cNvSpPr txBox="1"/>
          <p:nvPr userDrawn="1"/>
        </p:nvSpPr>
        <p:spPr>
          <a:xfrm>
            <a:off x="820135" y="6464540"/>
            <a:ext cx="10160101" cy="253916"/>
          </a:xfrm>
          <a:prstGeom prst="rect">
            <a:avLst/>
          </a:prstGeom>
          <a:noFill/>
        </p:spPr>
        <p:txBody>
          <a:bodyPr wrap="square" rtlCol="0">
            <a:spAutoFit/>
          </a:bodyPr>
          <a:lstStyle/>
          <a:p>
            <a:r>
              <a:rPr lang="en-US" sz="1050" b="1" i="0" dirty="0">
                <a:solidFill>
                  <a:schemeClr val="tx1"/>
                </a:solidFill>
                <a:latin typeface="Arial" panose="020B0604020202020204" pitchFamily="34" charset="0"/>
                <a:cs typeface="Arial" panose="020B0604020202020204" pitchFamily="34" charset="0"/>
              </a:rPr>
              <a:t>INSTRUCTOR-PROVIDED CONTENT. Scaled Agile has not provided, and takes no responsibility for, any content in this slide. This content is not testable.</a:t>
            </a:r>
          </a:p>
        </p:txBody>
      </p:sp>
      <p:sp>
        <p:nvSpPr>
          <p:cNvPr id="3" name="Slide Number Placeholder 2">
            <a:extLst>
              <a:ext uri="{FF2B5EF4-FFF2-40B4-BE49-F238E27FC236}">
                <a16:creationId xmlns:a16="http://schemas.microsoft.com/office/drawing/2014/main" id="{57D1C46C-5A4F-E447-A99D-8490023086E7}"/>
              </a:ext>
            </a:extLst>
          </p:cNvPr>
          <p:cNvSpPr>
            <a:spLocks noGrp="1"/>
          </p:cNvSpPr>
          <p:nvPr>
            <p:ph type="sldNum" sz="quarter" idx="10"/>
          </p:nvPr>
        </p:nvSpPr>
        <p:spPr>
          <a:xfrm>
            <a:off x="10832122" y="6493058"/>
            <a:ext cx="892239" cy="250897"/>
          </a:xfrm>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8437500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 Dar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B9F270-11E5-0342-A39F-21492F586850}"/>
              </a:ext>
            </a:extLst>
          </p:cNvPr>
          <p:cNvSpPr/>
          <p:nvPr userDrawn="1"/>
        </p:nvSpPr>
        <p:spPr bwMode="auto">
          <a:xfrm>
            <a:off x="0" y="0"/>
            <a:ext cx="12192000" cy="6858000"/>
          </a:xfrm>
          <a:prstGeom prst="rect">
            <a:avLst/>
          </a:prstGeom>
          <a:solidFill>
            <a:srgbClr val="195BA3"/>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base" latinLnBrk="0" hangingPunct="0">
              <a:lnSpc>
                <a:spcPct val="100000"/>
              </a:lnSpc>
              <a:spcBef>
                <a:spcPct val="20000"/>
              </a:spcBef>
              <a:spcAft>
                <a:spcPct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charset="0"/>
              <a:ea typeface="ＭＳ Ｐゴシック" charset="0"/>
            </a:endParaRPr>
          </a:p>
        </p:txBody>
      </p:sp>
    </p:spTree>
    <p:extLst>
      <p:ext uri="{BB962C8B-B14F-4D97-AF65-F5344CB8AC3E}">
        <p14:creationId xmlns:p14="http://schemas.microsoft.com/office/powerpoint/2010/main" val="886344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sson Review">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209" y="987708"/>
            <a:ext cx="11201152" cy="598331"/>
          </a:xfrm>
          <a:prstGeom prst="rect">
            <a:avLst/>
          </a:prstGeom>
        </p:spPr>
        <p:txBody>
          <a:bodyPr lIns="0">
            <a:normAutofit/>
          </a:bodyPr>
          <a:lstStyle>
            <a:lvl1pPr marL="0" indent="0">
              <a:spcBef>
                <a:spcPts val="0"/>
              </a:spcBef>
              <a:spcAft>
                <a:spcPts val="0"/>
              </a:spcAft>
              <a:buFont typeface="Arial" panose="020B0604020202020204" pitchFamily="34" charset="0"/>
              <a:buNone/>
              <a:defRPr sz="2800" baseline="0">
                <a:solidFill>
                  <a:schemeClr val="tx1"/>
                </a:solidFill>
                <a:latin typeface="+mj-lt"/>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lvl="0"/>
            <a:endParaRPr lang="en-US" dirty="0"/>
          </a:p>
        </p:txBody>
      </p:sp>
      <p:sp>
        <p:nvSpPr>
          <p:cNvPr id="8" name="Title Placeholder 4">
            <a:extLst>
              <a:ext uri="{FF2B5EF4-FFF2-40B4-BE49-F238E27FC236}">
                <a16:creationId xmlns:a16="http://schemas.microsoft.com/office/drawing/2014/main" id="{79670FE5-5DC9-9145-A1A8-C0DE0F840C20}"/>
              </a:ext>
            </a:extLst>
          </p:cNvPr>
          <p:cNvSpPr>
            <a:spLocks noGrp="1"/>
          </p:cNvSpPr>
          <p:nvPr>
            <p:ph type="title"/>
          </p:nvPr>
        </p:nvSpPr>
        <p:spPr>
          <a:xfrm>
            <a:off x="524255" y="0"/>
            <a:ext cx="11200106" cy="881595"/>
          </a:xfrm>
          <a:prstGeom prst="rect">
            <a:avLst/>
          </a:prstGeom>
        </p:spPr>
        <p:txBody>
          <a:bodyPr vert="horz" lIns="0" tIns="36576" rIns="0" bIns="0" rtlCol="0" anchor="ctr">
            <a:normAutofit/>
          </a:bodyPr>
          <a:lstStyle>
            <a:lvl1pPr>
              <a:defRPr sz="2800">
                <a:latin typeface="+mj-lt"/>
              </a:defRPr>
            </a:lvl1pPr>
          </a:lstStyle>
          <a:p>
            <a:r>
              <a:rPr lang="en-US" dirty="0"/>
              <a:t>Click to edit Master title style</a:t>
            </a:r>
          </a:p>
        </p:txBody>
      </p:sp>
      <p:sp>
        <p:nvSpPr>
          <p:cNvPr id="6" name="Content Placeholder 5">
            <a:extLst>
              <a:ext uri="{FF2B5EF4-FFF2-40B4-BE49-F238E27FC236}">
                <a16:creationId xmlns:a16="http://schemas.microsoft.com/office/drawing/2014/main" id="{89DB2BD8-ED74-B74F-B862-4DDE559035BC}"/>
              </a:ext>
            </a:extLst>
          </p:cNvPr>
          <p:cNvSpPr>
            <a:spLocks noGrp="1"/>
          </p:cNvSpPr>
          <p:nvPr>
            <p:ph sz="quarter" idx="11"/>
          </p:nvPr>
        </p:nvSpPr>
        <p:spPr>
          <a:xfrm>
            <a:off x="523208" y="1692152"/>
            <a:ext cx="11201153" cy="4702735"/>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atin typeface="+mn-l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atin typeface="+mn-l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mn-lt"/>
              </a:defRPr>
            </a:lvl3pPr>
            <a:lvl9pPr marL="3156401" indent="0">
              <a:buNone/>
              <a:defRPr/>
            </a:lvl9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2" name="Slide Number Placeholder 1">
            <a:extLst>
              <a:ext uri="{FF2B5EF4-FFF2-40B4-BE49-F238E27FC236}">
                <a16:creationId xmlns:a16="http://schemas.microsoft.com/office/drawing/2014/main" id="{BA7347F0-2B46-3B4D-ABE6-8D9154E31992}"/>
              </a:ext>
            </a:extLst>
          </p:cNvPr>
          <p:cNvSpPr>
            <a:spLocks noGrp="1"/>
          </p:cNvSpPr>
          <p:nvPr>
            <p:ph type="sldNum" sz="quarter" idx="12"/>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313955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Color 01">
    <p:spTree>
      <p:nvGrpSpPr>
        <p:cNvPr id="1" name=""/>
        <p:cNvGrpSpPr/>
        <p:nvPr/>
      </p:nvGrpSpPr>
      <p:grpSpPr>
        <a:xfrm>
          <a:off x="0" y="0"/>
          <a:ext cx="0" cy="0"/>
          <a:chOff x="0" y="0"/>
          <a:chExt cx="0" cy="0"/>
        </a:xfrm>
      </p:grpSpPr>
      <p:pic>
        <p:nvPicPr>
          <p:cNvPr id="3" name="Picture 2" descr="4.5-PPTBackgrounds_Blue-patter-Full-Screen.png">
            <a:extLst>
              <a:ext uri="{FF2B5EF4-FFF2-40B4-BE49-F238E27FC236}">
                <a16:creationId xmlns:a16="http://schemas.microsoft.com/office/drawing/2014/main" id="{E498B519-48C8-7743-BFF1-3A1C0A37ABA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224511" cy="6876288"/>
          </a:xfrm>
          <a:prstGeom prst="rect">
            <a:avLst/>
          </a:prstGeom>
        </p:spPr>
      </p:pic>
      <p:sp>
        <p:nvSpPr>
          <p:cNvPr id="4" name="TextBox 3">
            <a:extLst>
              <a:ext uri="{FF2B5EF4-FFF2-40B4-BE49-F238E27FC236}">
                <a16:creationId xmlns:a16="http://schemas.microsoft.com/office/drawing/2014/main" id="{9FE6A41D-DBC9-E74A-9454-9FE7A51D6705}"/>
              </a:ext>
            </a:extLst>
          </p:cNvPr>
          <p:cNvSpPr txBox="1"/>
          <p:nvPr userDrawn="1"/>
        </p:nvSpPr>
        <p:spPr>
          <a:xfrm>
            <a:off x="2012213" y="6538800"/>
            <a:ext cx="1747763" cy="215444"/>
          </a:xfrm>
          <a:prstGeom prst="rect">
            <a:avLst/>
          </a:prstGeom>
          <a:solidFill>
            <a:schemeClr val="bg1">
              <a:alpha val="0"/>
            </a:schemeClr>
          </a:solidFill>
          <a:ln>
            <a:solidFill>
              <a:schemeClr val="bg1">
                <a:alpha val="0"/>
              </a:schemeClr>
            </a:solidFill>
          </a:ln>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 Scaled Agile, Inc. </a:t>
            </a:r>
          </a:p>
        </p:txBody>
      </p:sp>
      <p:pic>
        <p:nvPicPr>
          <p:cNvPr id="5" name="Picture 4" descr="PPT-sized.png">
            <a:extLst>
              <a:ext uri="{FF2B5EF4-FFF2-40B4-BE49-F238E27FC236}">
                <a16:creationId xmlns:a16="http://schemas.microsoft.com/office/drawing/2014/main" id="{D41B94E0-ABDA-D34C-B366-F1FEE4EB725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8614" y="6579223"/>
            <a:ext cx="1490133" cy="169503"/>
          </a:xfrm>
          <a:prstGeom prst="rect">
            <a:avLst/>
          </a:prstGeom>
        </p:spPr>
      </p:pic>
      <p:sp>
        <p:nvSpPr>
          <p:cNvPr id="2" name="Title 1">
            <a:extLst>
              <a:ext uri="{FF2B5EF4-FFF2-40B4-BE49-F238E27FC236}">
                <a16:creationId xmlns:a16="http://schemas.microsoft.com/office/drawing/2014/main" id="{C0994532-40EF-AC46-B920-9170A3C231F1}"/>
              </a:ext>
            </a:extLst>
          </p:cNvPr>
          <p:cNvSpPr>
            <a:spLocks noGrp="1"/>
          </p:cNvSpPr>
          <p:nvPr>
            <p:ph type="title"/>
          </p:nvPr>
        </p:nvSpPr>
        <p:spPr>
          <a:xfrm>
            <a:off x="3987385" y="439712"/>
            <a:ext cx="7736977" cy="5836169"/>
          </a:xfrm>
          <a:prstGeom prst="rect">
            <a:avLst/>
          </a:prstGeom>
        </p:spPr>
        <p:txBody>
          <a:bodyPr wrap="square" lIns="0" tIns="45720" rIns="91440" bIns="45720" anchor="ctr">
            <a:normAutofit/>
          </a:bodyPr>
          <a:lstStyle>
            <a:lvl1pPr marL="0" algn="l" defTabSz="1219170" rtl="0" eaLnBrk="1" latinLnBrk="0" hangingPunct="1">
              <a:lnSpc>
                <a:spcPct val="150000"/>
              </a:lnSpc>
              <a:defRPr lang="en-US" sz="2800" b="0" i="0" kern="1200" dirty="0">
                <a:solidFill>
                  <a:schemeClr val="bg1"/>
                </a:solidFill>
                <a:latin typeface="Arial" panose="020B0604020202020204" pitchFamily="34" charset="0"/>
                <a:ea typeface="+mn-ea"/>
                <a:cs typeface="+mn-cs"/>
              </a:defRPr>
            </a:lvl1pPr>
          </a:lstStyle>
          <a:p>
            <a:r>
              <a:rPr lang="en-US" dirty="0"/>
              <a:t>Click to edit Master title style</a:t>
            </a:r>
          </a:p>
        </p:txBody>
      </p:sp>
      <p:sp>
        <p:nvSpPr>
          <p:cNvPr id="12" name="Picture Placeholder 11">
            <a:extLst>
              <a:ext uri="{FF2B5EF4-FFF2-40B4-BE49-F238E27FC236}">
                <a16:creationId xmlns:a16="http://schemas.microsoft.com/office/drawing/2014/main" id="{A5748658-FD49-A848-89C8-6D110621B832}"/>
              </a:ext>
            </a:extLst>
          </p:cNvPr>
          <p:cNvSpPr>
            <a:spLocks noGrp="1"/>
          </p:cNvSpPr>
          <p:nvPr>
            <p:ph type="pic" sz="quarter" idx="10"/>
          </p:nvPr>
        </p:nvSpPr>
        <p:spPr>
          <a:xfrm>
            <a:off x="568613" y="439713"/>
            <a:ext cx="3029027" cy="5836169"/>
          </a:xfrm>
          <a:prstGeom prst="rect">
            <a:avLst/>
          </a:prstGeom>
        </p:spPr>
        <p:txBody>
          <a:bodyPr anchor="ctr"/>
          <a:lstStyle>
            <a:lvl1pPr marL="8466" indent="0" algn="ctr">
              <a:buNone/>
              <a:defRPr/>
            </a:lvl1pPr>
          </a:lstStyle>
          <a:p>
            <a:endParaRPr lang="en-US" dirty="0"/>
          </a:p>
        </p:txBody>
      </p:sp>
      <p:sp>
        <p:nvSpPr>
          <p:cNvPr id="6" name="Slide Number Placeholder 5">
            <a:extLst>
              <a:ext uri="{FF2B5EF4-FFF2-40B4-BE49-F238E27FC236}">
                <a16:creationId xmlns:a16="http://schemas.microsoft.com/office/drawing/2014/main" id="{656F2C40-51CD-464D-BBC0-12B84580DE62}"/>
              </a:ext>
            </a:extLst>
          </p:cNvPr>
          <p:cNvSpPr>
            <a:spLocks noGrp="1"/>
          </p:cNvSpPr>
          <p:nvPr>
            <p:ph type="sldNum" sz="quarter" idx="11"/>
          </p:nvPr>
        </p:nvSpPr>
        <p:spPr/>
        <p:txBody>
          <a:bodyPr/>
          <a:lstStyle>
            <a:lvl1pPr>
              <a:defRPr>
                <a:solidFill>
                  <a:schemeClr val="bg1"/>
                </a:solidFill>
              </a:defRPr>
            </a:lvl1pPr>
          </a:lstStyle>
          <a:p>
            <a:fld id="{46FDB4EE-536A-4449-BF24-E81C662A4DA7}" type="slidenum">
              <a:rPr lang="en-US" smtClean="0"/>
              <a:pPr/>
              <a:t>‹#›</a:t>
            </a:fld>
            <a:endParaRPr lang="en-US"/>
          </a:p>
        </p:txBody>
      </p:sp>
    </p:spTree>
    <p:extLst>
      <p:ext uri="{BB962C8B-B14F-4D97-AF65-F5344CB8AC3E}">
        <p14:creationId xmlns:p14="http://schemas.microsoft.com/office/powerpoint/2010/main" val="2441886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Color 02">
    <p:spTree>
      <p:nvGrpSpPr>
        <p:cNvPr id="1" name=""/>
        <p:cNvGrpSpPr/>
        <p:nvPr/>
      </p:nvGrpSpPr>
      <p:grpSpPr>
        <a:xfrm>
          <a:off x="0" y="0"/>
          <a:ext cx="0" cy="0"/>
          <a:chOff x="0" y="0"/>
          <a:chExt cx="0" cy="0"/>
        </a:xfrm>
      </p:grpSpPr>
      <p:pic>
        <p:nvPicPr>
          <p:cNvPr id="3" name="Picture 2" descr="4.5-PPTBackgrounds_Blue-patter-Full-Screen.png">
            <a:extLst>
              <a:ext uri="{FF2B5EF4-FFF2-40B4-BE49-F238E27FC236}">
                <a16:creationId xmlns:a16="http://schemas.microsoft.com/office/drawing/2014/main" id="{E498B519-48C8-7743-BFF1-3A1C0A37ABA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 y="0"/>
            <a:ext cx="12224511" cy="6876288"/>
          </a:xfrm>
          <a:prstGeom prst="rect">
            <a:avLst/>
          </a:prstGeom>
        </p:spPr>
      </p:pic>
      <p:sp>
        <p:nvSpPr>
          <p:cNvPr id="4" name="TextBox 3">
            <a:extLst>
              <a:ext uri="{FF2B5EF4-FFF2-40B4-BE49-F238E27FC236}">
                <a16:creationId xmlns:a16="http://schemas.microsoft.com/office/drawing/2014/main" id="{9FE6A41D-DBC9-E74A-9454-9FE7A51D6705}"/>
              </a:ext>
            </a:extLst>
          </p:cNvPr>
          <p:cNvSpPr txBox="1"/>
          <p:nvPr userDrawn="1"/>
        </p:nvSpPr>
        <p:spPr>
          <a:xfrm>
            <a:off x="2012213" y="6538800"/>
            <a:ext cx="1747763" cy="215444"/>
          </a:xfrm>
          <a:prstGeom prst="rect">
            <a:avLst/>
          </a:prstGeom>
          <a:solidFill>
            <a:schemeClr val="bg1">
              <a:alpha val="0"/>
            </a:schemeClr>
          </a:solidFill>
          <a:ln>
            <a:solidFill>
              <a:schemeClr val="bg1">
                <a:alpha val="0"/>
              </a:schemeClr>
            </a:solidFill>
          </a:ln>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 Scaled Agile, Inc. </a:t>
            </a:r>
          </a:p>
        </p:txBody>
      </p:sp>
      <p:pic>
        <p:nvPicPr>
          <p:cNvPr id="5" name="Picture 4" descr="PPT-sized.png">
            <a:extLst>
              <a:ext uri="{FF2B5EF4-FFF2-40B4-BE49-F238E27FC236}">
                <a16:creationId xmlns:a16="http://schemas.microsoft.com/office/drawing/2014/main" id="{D41B94E0-ABDA-D34C-B366-F1FEE4EB725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8614" y="6579223"/>
            <a:ext cx="1490133" cy="169503"/>
          </a:xfrm>
          <a:prstGeom prst="rect">
            <a:avLst/>
          </a:prstGeom>
        </p:spPr>
      </p:pic>
      <p:sp>
        <p:nvSpPr>
          <p:cNvPr id="2" name="Title 1">
            <a:extLst>
              <a:ext uri="{FF2B5EF4-FFF2-40B4-BE49-F238E27FC236}">
                <a16:creationId xmlns:a16="http://schemas.microsoft.com/office/drawing/2014/main" id="{C0994532-40EF-AC46-B920-9170A3C231F1}"/>
              </a:ext>
            </a:extLst>
          </p:cNvPr>
          <p:cNvSpPr>
            <a:spLocks noGrp="1"/>
          </p:cNvSpPr>
          <p:nvPr>
            <p:ph type="title"/>
          </p:nvPr>
        </p:nvSpPr>
        <p:spPr>
          <a:xfrm>
            <a:off x="8101353" y="442366"/>
            <a:ext cx="3623009" cy="5847844"/>
          </a:xfrm>
          <a:prstGeom prst="rect">
            <a:avLst/>
          </a:prstGeom>
        </p:spPr>
        <p:txBody>
          <a:bodyPr wrap="square" lIns="0" tIns="45720" rIns="91440" bIns="45720">
            <a:normAutofit/>
          </a:bodyPr>
          <a:lstStyle>
            <a:lvl1pPr marL="0" algn="l" defTabSz="1219170" rtl="0" eaLnBrk="1" latinLnBrk="0" hangingPunct="1">
              <a:lnSpc>
                <a:spcPct val="150000"/>
              </a:lnSpc>
              <a:defRPr lang="en-US" sz="2800" i="0" kern="1200" dirty="0">
                <a:solidFill>
                  <a:schemeClr val="bg1"/>
                </a:solidFill>
                <a:latin typeface="+mn-lt"/>
                <a:ea typeface="+mn-ea"/>
                <a:cs typeface="+mn-cs"/>
              </a:defRPr>
            </a:lvl1pPr>
          </a:lstStyle>
          <a:p>
            <a:r>
              <a:rPr lang="en-US" dirty="0"/>
              <a:t>Click to edit Master title style</a:t>
            </a:r>
          </a:p>
        </p:txBody>
      </p:sp>
      <p:sp>
        <p:nvSpPr>
          <p:cNvPr id="12" name="Picture Placeholder 11">
            <a:extLst>
              <a:ext uri="{FF2B5EF4-FFF2-40B4-BE49-F238E27FC236}">
                <a16:creationId xmlns:a16="http://schemas.microsoft.com/office/drawing/2014/main" id="{A5748658-FD49-A848-89C8-6D110621B832}"/>
              </a:ext>
            </a:extLst>
          </p:cNvPr>
          <p:cNvSpPr>
            <a:spLocks noGrp="1"/>
          </p:cNvSpPr>
          <p:nvPr>
            <p:ph type="pic" sz="quarter" idx="10"/>
          </p:nvPr>
        </p:nvSpPr>
        <p:spPr>
          <a:xfrm>
            <a:off x="568614" y="442364"/>
            <a:ext cx="7176305" cy="5847845"/>
          </a:xfrm>
          <a:prstGeom prst="rect">
            <a:avLst/>
          </a:prstGeom>
        </p:spPr>
        <p:txBody>
          <a:bodyPr anchor="ctr"/>
          <a:lstStyle>
            <a:lvl1pPr marL="8466" indent="0">
              <a:buNone/>
              <a:defRPr/>
            </a:lvl1pPr>
          </a:lstStyle>
          <a:p>
            <a:endParaRPr lang="en-US" dirty="0"/>
          </a:p>
        </p:txBody>
      </p:sp>
      <p:sp>
        <p:nvSpPr>
          <p:cNvPr id="6" name="Slide Number Placeholder 5">
            <a:extLst>
              <a:ext uri="{FF2B5EF4-FFF2-40B4-BE49-F238E27FC236}">
                <a16:creationId xmlns:a16="http://schemas.microsoft.com/office/drawing/2014/main" id="{D1673146-6F81-EF42-A845-3BD2AB779D34}"/>
              </a:ext>
            </a:extLst>
          </p:cNvPr>
          <p:cNvSpPr>
            <a:spLocks noGrp="1"/>
          </p:cNvSpPr>
          <p:nvPr>
            <p:ph type="sldNum" sz="quarter" idx="11"/>
          </p:nvPr>
        </p:nvSpPr>
        <p:spPr/>
        <p:txBody>
          <a:bodyPr/>
          <a:lstStyle>
            <a:lvl1pPr>
              <a:defRPr>
                <a:solidFill>
                  <a:schemeClr val="bg1"/>
                </a:solidFill>
              </a:defRPr>
            </a:lvl1pPr>
          </a:lstStyle>
          <a:p>
            <a:fld id="{46FDB4EE-536A-4449-BF24-E81C662A4DA7}" type="slidenum">
              <a:rPr lang="en-US" smtClean="0"/>
              <a:pPr/>
              <a:t>‹#›</a:t>
            </a:fld>
            <a:endParaRPr lang="en-US"/>
          </a:p>
        </p:txBody>
      </p:sp>
    </p:spTree>
    <p:extLst>
      <p:ext uri="{BB962C8B-B14F-4D97-AF65-F5344CB8AC3E}">
        <p14:creationId xmlns:p14="http://schemas.microsoft.com/office/powerpoint/2010/main" val="1953343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Color 03">
    <p:spTree>
      <p:nvGrpSpPr>
        <p:cNvPr id="1" name=""/>
        <p:cNvGrpSpPr/>
        <p:nvPr/>
      </p:nvGrpSpPr>
      <p:grpSpPr>
        <a:xfrm>
          <a:off x="0" y="0"/>
          <a:ext cx="0" cy="0"/>
          <a:chOff x="0" y="0"/>
          <a:chExt cx="0" cy="0"/>
        </a:xfrm>
      </p:grpSpPr>
      <p:pic>
        <p:nvPicPr>
          <p:cNvPr id="3" name="Picture 2" descr="4.5-PPTBackgrounds_Blue-patter-Full-Screen.png">
            <a:extLst>
              <a:ext uri="{FF2B5EF4-FFF2-40B4-BE49-F238E27FC236}">
                <a16:creationId xmlns:a16="http://schemas.microsoft.com/office/drawing/2014/main" id="{E498B519-48C8-7743-BFF1-3A1C0A37ABA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 y="0"/>
            <a:ext cx="12224511" cy="6876288"/>
          </a:xfrm>
          <a:prstGeom prst="rect">
            <a:avLst/>
          </a:prstGeom>
        </p:spPr>
      </p:pic>
      <p:sp>
        <p:nvSpPr>
          <p:cNvPr id="4" name="TextBox 3">
            <a:extLst>
              <a:ext uri="{FF2B5EF4-FFF2-40B4-BE49-F238E27FC236}">
                <a16:creationId xmlns:a16="http://schemas.microsoft.com/office/drawing/2014/main" id="{9FE6A41D-DBC9-E74A-9454-9FE7A51D6705}"/>
              </a:ext>
            </a:extLst>
          </p:cNvPr>
          <p:cNvSpPr txBox="1"/>
          <p:nvPr userDrawn="1"/>
        </p:nvSpPr>
        <p:spPr>
          <a:xfrm>
            <a:off x="2012213" y="6538800"/>
            <a:ext cx="1747763" cy="215444"/>
          </a:xfrm>
          <a:prstGeom prst="rect">
            <a:avLst/>
          </a:prstGeom>
          <a:solidFill>
            <a:schemeClr val="bg1">
              <a:alpha val="0"/>
            </a:schemeClr>
          </a:solidFill>
          <a:ln>
            <a:solidFill>
              <a:schemeClr val="bg1">
                <a:alpha val="0"/>
              </a:schemeClr>
            </a:solidFill>
          </a:ln>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 Scaled Agile, Inc. </a:t>
            </a:r>
          </a:p>
        </p:txBody>
      </p:sp>
      <p:pic>
        <p:nvPicPr>
          <p:cNvPr id="5" name="Picture 4" descr="PPT-sized.png">
            <a:extLst>
              <a:ext uri="{FF2B5EF4-FFF2-40B4-BE49-F238E27FC236}">
                <a16:creationId xmlns:a16="http://schemas.microsoft.com/office/drawing/2014/main" id="{D41B94E0-ABDA-D34C-B366-F1FEE4EB725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8614" y="6579223"/>
            <a:ext cx="1490133" cy="169503"/>
          </a:xfrm>
          <a:prstGeom prst="rect">
            <a:avLst/>
          </a:prstGeom>
        </p:spPr>
      </p:pic>
      <p:sp>
        <p:nvSpPr>
          <p:cNvPr id="2" name="Title 1">
            <a:extLst>
              <a:ext uri="{FF2B5EF4-FFF2-40B4-BE49-F238E27FC236}">
                <a16:creationId xmlns:a16="http://schemas.microsoft.com/office/drawing/2014/main" id="{C0994532-40EF-AC46-B920-9170A3C231F1}"/>
              </a:ext>
            </a:extLst>
          </p:cNvPr>
          <p:cNvSpPr>
            <a:spLocks noGrp="1"/>
          </p:cNvSpPr>
          <p:nvPr>
            <p:ph type="title"/>
          </p:nvPr>
        </p:nvSpPr>
        <p:spPr>
          <a:xfrm>
            <a:off x="1794933" y="442366"/>
            <a:ext cx="9929428" cy="4739234"/>
          </a:xfrm>
          <a:prstGeom prst="rect">
            <a:avLst/>
          </a:prstGeom>
        </p:spPr>
        <p:txBody>
          <a:bodyPr wrap="square" lIns="0" tIns="45720" rIns="91440" bIns="45720">
            <a:normAutofit/>
          </a:bodyPr>
          <a:lstStyle>
            <a:lvl1pPr marL="0" algn="l" defTabSz="1219170" rtl="0" eaLnBrk="1" latinLnBrk="0" hangingPunct="1">
              <a:lnSpc>
                <a:spcPct val="150000"/>
              </a:lnSpc>
              <a:defRPr lang="en-US" sz="3600" i="0" kern="1200" dirty="0">
                <a:solidFill>
                  <a:schemeClr val="bg1"/>
                </a:solidFill>
                <a:latin typeface="+mn-lt"/>
                <a:ea typeface="+mn-ea"/>
                <a:cs typeface="+mn-cs"/>
              </a:defRPr>
            </a:lvl1pPr>
          </a:lstStyle>
          <a:p>
            <a:r>
              <a:rPr lang="en-US" dirty="0"/>
              <a:t>Click to edit Master title style</a:t>
            </a:r>
          </a:p>
        </p:txBody>
      </p:sp>
      <p:sp>
        <p:nvSpPr>
          <p:cNvPr id="9" name="TextBox 8">
            <a:extLst>
              <a:ext uri="{FF2B5EF4-FFF2-40B4-BE49-F238E27FC236}">
                <a16:creationId xmlns:a16="http://schemas.microsoft.com/office/drawing/2014/main" id="{BC566F8B-BFEE-A041-BC00-28BF42181C6E}"/>
              </a:ext>
            </a:extLst>
          </p:cNvPr>
          <p:cNvSpPr txBox="1"/>
          <p:nvPr userDrawn="1"/>
        </p:nvSpPr>
        <p:spPr>
          <a:xfrm>
            <a:off x="657518" y="633618"/>
            <a:ext cx="1069682" cy="3477875"/>
          </a:xfrm>
          <a:prstGeom prst="rect">
            <a:avLst/>
          </a:prstGeom>
          <a:noFill/>
        </p:spPr>
        <p:txBody>
          <a:bodyPr wrap="square" rtlCol="0">
            <a:spAutoFit/>
          </a:bodyPr>
          <a:lstStyle/>
          <a:p>
            <a:r>
              <a:rPr lang="en-US" sz="22000" dirty="0">
                <a:solidFill>
                  <a:srgbClr val="FFFFFF">
                    <a:alpha val="25000"/>
                  </a:srgbClr>
                </a:solidFill>
                <a:cs typeface="Arial"/>
              </a:rPr>
              <a:t>“</a:t>
            </a:r>
          </a:p>
        </p:txBody>
      </p:sp>
      <p:sp>
        <p:nvSpPr>
          <p:cNvPr id="14" name="Text Placeholder 13">
            <a:extLst>
              <a:ext uri="{FF2B5EF4-FFF2-40B4-BE49-F238E27FC236}">
                <a16:creationId xmlns:a16="http://schemas.microsoft.com/office/drawing/2014/main" id="{CB4B4C0D-0987-E244-81C7-F7F79C1E5881}"/>
              </a:ext>
            </a:extLst>
          </p:cNvPr>
          <p:cNvSpPr>
            <a:spLocks noGrp="1"/>
          </p:cNvSpPr>
          <p:nvPr>
            <p:ph type="body" sz="quarter" idx="10"/>
          </p:nvPr>
        </p:nvSpPr>
        <p:spPr>
          <a:xfrm>
            <a:off x="1794934" y="5623966"/>
            <a:ext cx="9929428" cy="533400"/>
          </a:xfrm>
        </p:spPr>
        <p:txBody>
          <a:bodyPr lIns="0" tIns="0" rIns="0" bIns="0" anchor="ctr">
            <a:normAutofit/>
          </a:bodyPr>
          <a:lstStyle>
            <a:lvl1pPr marL="0" indent="0" algn="r">
              <a:buFontTx/>
              <a:buNone/>
              <a:defRPr sz="2400" i="1">
                <a:solidFill>
                  <a:schemeClr val="bg1"/>
                </a:solidFill>
              </a:defRPr>
            </a:lvl1pPr>
            <a:lvl2pPr marL="469888" indent="0" algn="r">
              <a:buFontTx/>
              <a:buNone/>
              <a:defRPr sz="2200" i="1">
                <a:solidFill>
                  <a:schemeClr val="bg1"/>
                </a:solidFill>
              </a:defRPr>
            </a:lvl2pPr>
            <a:lvl3pPr marL="611701" indent="0" algn="r">
              <a:buFontTx/>
              <a:buNone/>
              <a:defRPr sz="2200" i="1">
                <a:solidFill>
                  <a:schemeClr val="bg1"/>
                </a:solidFill>
              </a:defRPr>
            </a:lvl3pPr>
            <a:lvl4pPr marL="852996" indent="0" algn="r">
              <a:buFontTx/>
              <a:buNone/>
              <a:defRPr sz="2200" i="1">
                <a:solidFill>
                  <a:schemeClr val="bg1"/>
                </a:solidFill>
              </a:defRPr>
            </a:lvl4pPr>
            <a:lvl5pPr marL="800080" indent="0" algn="r">
              <a:buFontTx/>
              <a:buNone/>
              <a:defRPr sz="2200" i="1">
                <a:solidFill>
                  <a:schemeClr val="bg1"/>
                </a:solidFill>
              </a:defRPr>
            </a:lvl5pPr>
          </a:lstStyle>
          <a:p>
            <a:pPr lvl="0"/>
            <a:r>
              <a:rPr lang="en-US" dirty="0"/>
              <a:t>Click to edit Master text style</a:t>
            </a:r>
          </a:p>
        </p:txBody>
      </p:sp>
      <p:sp>
        <p:nvSpPr>
          <p:cNvPr id="6" name="Slide Number Placeholder 5">
            <a:extLst>
              <a:ext uri="{FF2B5EF4-FFF2-40B4-BE49-F238E27FC236}">
                <a16:creationId xmlns:a16="http://schemas.microsoft.com/office/drawing/2014/main" id="{B50429CC-28A3-8744-9FFE-3E6C077A6668}"/>
              </a:ext>
            </a:extLst>
          </p:cNvPr>
          <p:cNvSpPr>
            <a:spLocks noGrp="1"/>
          </p:cNvSpPr>
          <p:nvPr>
            <p:ph type="sldNum" sz="quarter" idx="11"/>
          </p:nvPr>
        </p:nvSpPr>
        <p:spPr/>
        <p:txBody>
          <a:bodyPr/>
          <a:lstStyle>
            <a:lvl1pPr>
              <a:defRPr>
                <a:solidFill>
                  <a:schemeClr val="accent1">
                    <a:lumMod val="40000"/>
                    <a:lumOff val="60000"/>
                  </a:schemeClr>
                </a:solidFill>
              </a:defRPr>
            </a:lvl1pPr>
          </a:lstStyle>
          <a:p>
            <a:fld id="{46FDB4EE-536A-4449-BF24-E81C662A4DA7}" type="slidenum">
              <a:rPr lang="en-US" smtClean="0"/>
              <a:pPr/>
              <a:t>‹#›</a:t>
            </a:fld>
            <a:endParaRPr lang="en-US"/>
          </a:p>
        </p:txBody>
      </p:sp>
    </p:spTree>
    <p:extLst>
      <p:ext uri="{BB962C8B-B14F-4D97-AF65-F5344CB8AC3E}">
        <p14:creationId xmlns:p14="http://schemas.microsoft.com/office/powerpoint/2010/main" val="916227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Color 04">
    <p:spTree>
      <p:nvGrpSpPr>
        <p:cNvPr id="1" name=""/>
        <p:cNvGrpSpPr/>
        <p:nvPr/>
      </p:nvGrpSpPr>
      <p:grpSpPr>
        <a:xfrm>
          <a:off x="0" y="0"/>
          <a:ext cx="0" cy="0"/>
          <a:chOff x="0" y="0"/>
          <a:chExt cx="0" cy="0"/>
        </a:xfrm>
      </p:grpSpPr>
      <p:pic>
        <p:nvPicPr>
          <p:cNvPr id="3" name="Picture 2" descr="4.5-PPTBackgrounds_Blue-patter-Full-Screen.png">
            <a:extLst>
              <a:ext uri="{FF2B5EF4-FFF2-40B4-BE49-F238E27FC236}">
                <a16:creationId xmlns:a16="http://schemas.microsoft.com/office/drawing/2014/main" id="{E498B519-48C8-7743-BFF1-3A1C0A37ABA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224511" cy="6876288"/>
          </a:xfrm>
          <a:prstGeom prst="rect">
            <a:avLst/>
          </a:prstGeom>
        </p:spPr>
      </p:pic>
      <p:sp>
        <p:nvSpPr>
          <p:cNvPr id="4" name="TextBox 3">
            <a:extLst>
              <a:ext uri="{FF2B5EF4-FFF2-40B4-BE49-F238E27FC236}">
                <a16:creationId xmlns:a16="http://schemas.microsoft.com/office/drawing/2014/main" id="{9FE6A41D-DBC9-E74A-9454-9FE7A51D6705}"/>
              </a:ext>
            </a:extLst>
          </p:cNvPr>
          <p:cNvSpPr txBox="1"/>
          <p:nvPr userDrawn="1"/>
        </p:nvSpPr>
        <p:spPr>
          <a:xfrm>
            <a:off x="2012213" y="6538800"/>
            <a:ext cx="1747763" cy="215444"/>
          </a:xfrm>
          <a:prstGeom prst="rect">
            <a:avLst/>
          </a:prstGeom>
          <a:solidFill>
            <a:schemeClr val="bg1">
              <a:alpha val="0"/>
            </a:schemeClr>
          </a:solidFill>
          <a:ln>
            <a:solidFill>
              <a:schemeClr val="bg1">
                <a:alpha val="0"/>
              </a:schemeClr>
            </a:solidFill>
          </a:ln>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 Scaled Agile, Inc. </a:t>
            </a:r>
          </a:p>
        </p:txBody>
      </p:sp>
      <p:pic>
        <p:nvPicPr>
          <p:cNvPr id="5" name="Picture 4" descr="PPT-sized.png">
            <a:extLst>
              <a:ext uri="{FF2B5EF4-FFF2-40B4-BE49-F238E27FC236}">
                <a16:creationId xmlns:a16="http://schemas.microsoft.com/office/drawing/2014/main" id="{D41B94E0-ABDA-D34C-B366-F1FEE4EB725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8614" y="6579223"/>
            <a:ext cx="1490133" cy="169503"/>
          </a:xfrm>
          <a:prstGeom prst="rect">
            <a:avLst/>
          </a:prstGeom>
        </p:spPr>
      </p:pic>
      <p:sp>
        <p:nvSpPr>
          <p:cNvPr id="2" name="Title 1">
            <a:extLst>
              <a:ext uri="{FF2B5EF4-FFF2-40B4-BE49-F238E27FC236}">
                <a16:creationId xmlns:a16="http://schemas.microsoft.com/office/drawing/2014/main" id="{C0994532-40EF-AC46-B920-9170A3C231F1}"/>
              </a:ext>
            </a:extLst>
          </p:cNvPr>
          <p:cNvSpPr>
            <a:spLocks noGrp="1"/>
          </p:cNvSpPr>
          <p:nvPr>
            <p:ph type="title"/>
          </p:nvPr>
        </p:nvSpPr>
        <p:spPr>
          <a:xfrm>
            <a:off x="568615" y="1117159"/>
            <a:ext cx="11155747" cy="1660662"/>
          </a:xfrm>
          <a:prstGeom prst="rect">
            <a:avLst/>
          </a:prstGeom>
        </p:spPr>
        <p:txBody>
          <a:bodyPr wrap="square" lIns="0" tIns="0" rIns="0" bIns="0" anchor="b">
            <a:normAutofit/>
          </a:bodyPr>
          <a:lstStyle>
            <a:lvl1pPr marL="0" algn="ctr" defTabSz="1219170" rtl="0" eaLnBrk="1" latinLnBrk="0" hangingPunct="1">
              <a:lnSpc>
                <a:spcPct val="100000"/>
              </a:lnSpc>
              <a:defRPr lang="en-US" sz="3600" b="1" i="0" kern="1200" dirty="0">
                <a:solidFill>
                  <a:schemeClr val="bg1"/>
                </a:solidFill>
                <a:latin typeface="Arial" panose="020B0604020202020204" pitchFamily="34" charset="0"/>
                <a:ea typeface="+mn-ea"/>
                <a:cs typeface="+mn-cs"/>
              </a:defRPr>
            </a:lvl1pPr>
          </a:lstStyle>
          <a:p>
            <a:r>
              <a:rPr lang="en-US" dirty="0"/>
              <a:t>Click to edit Master title</a:t>
            </a:r>
          </a:p>
        </p:txBody>
      </p:sp>
      <p:sp>
        <p:nvSpPr>
          <p:cNvPr id="6" name="Slide Number Placeholder 5">
            <a:extLst>
              <a:ext uri="{FF2B5EF4-FFF2-40B4-BE49-F238E27FC236}">
                <a16:creationId xmlns:a16="http://schemas.microsoft.com/office/drawing/2014/main" id="{656F2C40-51CD-464D-BBC0-12B84580DE62}"/>
              </a:ext>
            </a:extLst>
          </p:cNvPr>
          <p:cNvSpPr>
            <a:spLocks noGrp="1"/>
          </p:cNvSpPr>
          <p:nvPr>
            <p:ph type="sldNum" sz="quarter" idx="11"/>
          </p:nvPr>
        </p:nvSpPr>
        <p:spPr/>
        <p:txBody>
          <a:bodyPr/>
          <a:lstStyle>
            <a:lvl1pPr>
              <a:defRPr>
                <a:solidFill>
                  <a:schemeClr val="bg1"/>
                </a:solidFill>
              </a:defRPr>
            </a:lvl1pPr>
          </a:lstStyle>
          <a:p>
            <a:fld id="{46FDB4EE-536A-4449-BF24-E81C662A4DA7}" type="slidenum">
              <a:rPr lang="en-US" smtClean="0"/>
              <a:pPr/>
              <a:t>‹#›</a:t>
            </a:fld>
            <a:endParaRPr lang="en-US"/>
          </a:p>
        </p:txBody>
      </p:sp>
      <p:sp>
        <p:nvSpPr>
          <p:cNvPr id="8" name="Content Placeholder 7">
            <a:extLst>
              <a:ext uri="{FF2B5EF4-FFF2-40B4-BE49-F238E27FC236}">
                <a16:creationId xmlns:a16="http://schemas.microsoft.com/office/drawing/2014/main" id="{082BF8D7-8F68-E84F-AE55-D6AC174A27E1}"/>
              </a:ext>
            </a:extLst>
          </p:cNvPr>
          <p:cNvSpPr>
            <a:spLocks noGrp="1"/>
          </p:cNvSpPr>
          <p:nvPr>
            <p:ph sz="quarter" idx="12"/>
          </p:nvPr>
        </p:nvSpPr>
        <p:spPr>
          <a:xfrm>
            <a:off x="568325" y="3118485"/>
            <a:ext cx="11155363" cy="2982913"/>
          </a:xfrm>
        </p:spPr>
        <p:txBody>
          <a:bodyPr lIns="0" tIns="0" rIns="0" bIns="0"/>
          <a:lstStyle>
            <a:lvl1pPr marL="0" indent="0" algn="ctr">
              <a:lnSpc>
                <a:spcPct val="150000"/>
              </a:lnSpc>
              <a:buNone/>
              <a:defRPr>
                <a:solidFill>
                  <a:schemeClr val="bg1"/>
                </a:solidFill>
              </a:defRPr>
            </a:lvl1pPr>
            <a:lvl2pPr marL="469900" indent="0" algn="ctr">
              <a:buNone/>
              <a:defRPr>
                <a:solidFill>
                  <a:schemeClr val="bg1"/>
                </a:solidFill>
              </a:defRPr>
            </a:lvl2pPr>
            <a:lvl3pPr marL="914400" indent="0" algn="ctr">
              <a:buNone/>
              <a:defRPr>
                <a:solidFill>
                  <a:schemeClr val="bg1"/>
                </a:solidFill>
              </a:defRPr>
            </a:lvl3pPr>
            <a:lvl4pPr marL="774681" indent="0" algn="ctr">
              <a:buNone/>
              <a:defRPr>
                <a:solidFill>
                  <a:schemeClr val="bg1"/>
                </a:solidFill>
              </a:defRPr>
            </a:lvl4pPr>
            <a:lvl5pPr marL="1828800" indent="0" algn="ctr">
              <a:buNone/>
              <a:defRPr>
                <a:solidFill>
                  <a:schemeClr val="bg1"/>
                </a:solidFill>
              </a:defRPr>
            </a:lvl5pPr>
          </a:lstStyle>
          <a:p>
            <a:pPr lvl="0"/>
            <a:r>
              <a:rPr lang="en-US" dirty="0"/>
              <a:t>Click to edit Master text</a:t>
            </a:r>
          </a:p>
        </p:txBody>
      </p:sp>
      <p:cxnSp>
        <p:nvCxnSpPr>
          <p:cNvPr id="10" name="Straight Connector 9">
            <a:extLst>
              <a:ext uri="{FF2B5EF4-FFF2-40B4-BE49-F238E27FC236}">
                <a16:creationId xmlns:a16="http://schemas.microsoft.com/office/drawing/2014/main" id="{49FDCEA4-43C7-7542-8B14-759DE045433C}"/>
              </a:ext>
            </a:extLst>
          </p:cNvPr>
          <p:cNvCxnSpPr>
            <a:cxnSpLocks/>
          </p:cNvCxnSpPr>
          <p:nvPr userDrawn="1"/>
        </p:nvCxnSpPr>
        <p:spPr>
          <a:xfrm>
            <a:off x="568325" y="3026664"/>
            <a:ext cx="11155363" cy="0"/>
          </a:xfrm>
          <a:prstGeom prst="line">
            <a:avLst/>
          </a:prstGeom>
          <a:ln>
            <a:solidFill>
              <a:schemeClr val="bg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1478608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4.5-PPTBackgrounds_Hedaer-GraySkinny-reversed_Hedaer-GraySkinny.png">
            <a:extLst>
              <a:ext uri="{FF2B5EF4-FFF2-40B4-BE49-F238E27FC236}">
                <a16:creationId xmlns:a16="http://schemas.microsoft.com/office/drawing/2014/main" id="{83704397-97CE-BD4B-94F8-FF68358F9C0B}"/>
              </a:ext>
            </a:extLst>
          </p:cNvPr>
          <p:cNvPicPr>
            <a:picLocks noChangeAspect="1"/>
          </p:cNvPicPr>
          <p:nvPr userDrawn="1"/>
        </p:nvPicPr>
        <p:blipFill>
          <a:blip r:embed="rId51" cstate="print">
            <a:extLst>
              <a:ext uri="{28A0092B-C50C-407E-A947-70E740481C1C}">
                <a14:useLocalDpi xmlns:a14="http://schemas.microsoft.com/office/drawing/2010/main"/>
              </a:ext>
            </a:extLst>
          </a:blip>
          <a:stretch>
            <a:fillRect/>
          </a:stretch>
        </p:blipFill>
        <p:spPr>
          <a:xfrm>
            <a:off x="0" y="0"/>
            <a:ext cx="12192000" cy="881595"/>
          </a:xfrm>
          <a:prstGeom prst="rect">
            <a:avLst/>
          </a:prstGeom>
        </p:spPr>
      </p:pic>
      <p:sp>
        <p:nvSpPr>
          <p:cNvPr id="2" name="Title Placeholder 1">
            <a:extLst>
              <a:ext uri="{FF2B5EF4-FFF2-40B4-BE49-F238E27FC236}">
                <a16:creationId xmlns:a16="http://schemas.microsoft.com/office/drawing/2014/main" id="{ECFC078B-8410-8A41-8512-785A79D8DDBB}"/>
              </a:ext>
            </a:extLst>
          </p:cNvPr>
          <p:cNvSpPr>
            <a:spLocks noGrp="1"/>
          </p:cNvSpPr>
          <p:nvPr>
            <p:ph type="title"/>
          </p:nvPr>
        </p:nvSpPr>
        <p:spPr>
          <a:xfrm>
            <a:off x="522998" y="-4087"/>
            <a:ext cx="11201364" cy="881596"/>
          </a:xfrm>
          <a:prstGeom prst="rect">
            <a:avLst/>
          </a:prstGeom>
        </p:spPr>
        <p:txBody>
          <a:bodyPr vert="horz" wrap="none" lIns="0" tIns="36576" rIns="0" bIns="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565656"/>
                </a:solidFill>
                <a:effectLst/>
                <a:uLnTx/>
                <a:uFillTx/>
                <a:latin typeface="+mj-lt"/>
                <a:ea typeface="+mn-ea"/>
                <a:cs typeface="+mn-cs"/>
              </a:rPr>
              <a:t>Click to edit Master title style</a:t>
            </a:r>
          </a:p>
        </p:txBody>
      </p:sp>
      <p:sp>
        <p:nvSpPr>
          <p:cNvPr id="3" name="Text Placeholder 2">
            <a:extLst>
              <a:ext uri="{FF2B5EF4-FFF2-40B4-BE49-F238E27FC236}">
                <a16:creationId xmlns:a16="http://schemas.microsoft.com/office/drawing/2014/main" id="{F52B7209-0C80-E549-8BF3-74E5F98C214F}"/>
              </a:ext>
            </a:extLst>
          </p:cNvPr>
          <p:cNvSpPr>
            <a:spLocks noGrp="1"/>
          </p:cNvSpPr>
          <p:nvPr>
            <p:ph type="body" idx="1"/>
          </p:nvPr>
        </p:nvSpPr>
        <p:spPr>
          <a:xfrm>
            <a:off x="522998" y="1124166"/>
            <a:ext cx="11201364" cy="5126321"/>
          </a:xfrm>
          <a:prstGeom prst="rect">
            <a:avLst/>
          </a:prstGeom>
        </p:spPr>
        <p:txBody>
          <a:bodyPr vert="horz" lIns="91440" tIns="45720" rIns="91440" bIns="45720" rtlCol="0">
            <a:normAutofit/>
          </a:bodyPr>
          <a:lstStyle/>
          <a:p>
            <a:pPr marL="389457" marR="0" lvl="0" indent="-389457" algn="l" defTabSz="914400" rtl="0" eaLnBrk="1" fontAlgn="base" latinLnBrk="0" hangingPunct="1">
              <a:lnSpc>
                <a:spcPct val="110000"/>
              </a:lnSpc>
              <a:spcBef>
                <a:spcPts val="1067"/>
              </a:spcBef>
              <a:spcAft>
                <a:spcPts val="1067"/>
              </a:spcAft>
              <a:buClr>
                <a:srgbClr val="FFFFFF">
                  <a:lumMod val="65000"/>
                </a:srgbClr>
              </a:buClr>
              <a:buSzPct val="80000"/>
              <a:buFont typeface="Arial"/>
              <a:buChar char="►"/>
              <a:tabLst/>
              <a:defRPr/>
            </a:pPr>
            <a:r>
              <a:rPr kumimoji="0" lang="en-US" sz="2800" b="0" i="0" u="none" strike="noStrike" kern="0" cap="none" spc="0" normalizeH="0" baseline="0" noProof="0" dirty="0">
                <a:ln>
                  <a:noFill/>
                </a:ln>
                <a:solidFill>
                  <a:srgbClr val="565656"/>
                </a:solidFill>
                <a:effectLst/>
                <a:uLnTx/>
                <a:uFillTx/>
                <a:latin typeface="Arial" panose="020B0604020202020204" pitchFamily="34" charset="0"/>
                <a:ea typeface="+mn-ea"/>
                <a:cs typeface="+mn-cs"/>
              </a:rPr>
              <a:t>Click to edit Master text styles</a:t>
            </a:r>
          </a:p>
          <a:p>
            <a:pPr marL="765175" marR="0" lvl="1" indent="-295275" algn="l" defTabSz="914400" rtl="0" eaLnBrk="1" fontAlgn="base" latinLnBrk="0" hangingPunct="1">
              <a:lnSpc>
                <a:spcPct val="110000"/>
              </a:lnSpc>
              <a:spcBef>
                <a:spcPts val="800"/>
              </a:spcBef>
              <a:spcAft>
                <a:spcPts val="800"/>
              </a:spcAft>
              <a:buClr>
                <a:srgbClr val="565656">
                  <a:lumMod val="50000"/>
                  <a:lumOff val="50000"/>
                </a:srgbClr>
              </a:buClr>
              <a:buSzPct val="117000"/>
              <a:buFont typeface="Arial" panose="020B0600040502020204" pitchFamily="34" charset="0"/>
              <a:buChar char="-"/>
              <a:tabLst/>
              <a:defRPr/>
            </a:pPr>
            <a:r>
              <a:rPr kumimoji="0" lang="en-US" sz="2600" b="0" i="0" u="none" strike="noStrike" kern="0" cap="none" spc="0" normalizeH="0" baseline="0" noProof="0" dirty="0">
                <a:ln>
                  <a:noFill/>
                </a:ln>
                <a:solidFill>
                  <a:srgbClr val="565656"/>
                </a:solidFill>
                <a:effectLst/>
                <a:uLnTx/>
                <a:uFillTx/>
                <a:latin typeface="Arial" panose="020B0604020202020204" pitchFamily="34" charset="0"/>
                <a:cs typeface="+mn-cs"/>
              </a:rPr>
              <a:t>Second level</a:t>
            </a:r>
          </a:p>
          <a:p>
            <a:pPr marL="1071007" marR="0" lvl="3" indent="-296326" algn="l" defTabSz="914400" rtl="0" eaLnBrk="1" fontAlgn="base" latinLnBrk="0" hangingPunct="1">
              <a:lnSpc>
                <a:spcPct val="110000"/>
              </a:lnSpc>
              <a:spcBef>
                <a:spcPts val="800"/>
              </a:spcBef>
              <a:spcAft>
                <a:spcPts val="800"/>
              </a:spcAft>
              <a:buClr>
                <a:srgbClr val="565656">
                  <a:lumMod val="50000"/>
                  <a:lumOff val="50000"/>
                </a:srgbClr>
              </a:buClr>
              <a:buSzPct val="117000"/>
              <a:buFont typeface="Arial" panose="020B0600040502020204" pitchFamily="34" charset="0"/>
              <a:buChar char="-"/>
              <a:tabLst/>
              <a:defRPr/>
            </a:pPr>
            <a:r>
              <a:rPr kumimoji="0" lang="en-US" sz="2400" b="0" i="0" u="none" strike="noStrike" kern="0" cap="none" spc="0" normalizeH="0" baseline="0" noProof="0" dirty="0">
                <a:ln>
                  <a:noFill/>
                </a:ln>
                <a:solidFill>
                  <a:srgbClr val="565656"/>
                </a:solidFill>
                <a:effectLst/>
                <a:uLnTx/>
                <a:uFillTx/>
                <a:latin typeface="Arial" panose="020B0604020202020204" pitchFamily="34" charset="0"/>
                <a:cs typeface="Arial" panose="020B0604020202020204" pitchFamily="34" charset="0"/>
              </a:rPr>
              <a:t>Third level</a:t>
            </a:r>
          </a:p>
        </p:txBody>
      </p:sp>
      <p:grpSp>
        <p:nvGrpSpPr>
          <p:cNvPr id="6" name="Group 5">
            <a:extLst>
              <a:ext uri="{FF2B5EF4-FFF2-40B4-BE49-F238E27FC236}">
                <a16:creationId xmlns:a16="http://schemas.microsoft.com/office/drawing/2014/main" id="{43F7C432-83E0-3841-A514-C78B9FE305FC}"/>
              </a:ext>
            </a:extLst>
          </p:cNvPr>
          <p:cNvGrpSpPr/>
          <p:nvPr userDrawn="1"/>
        </p:nvGrpSpPr>
        <p:grpSpPr>
          <a:xfrm>
            <a:off x="467638" y="6528511"/>
            <a:ext cx="2642225" cy="215444"/>
            <a:chOff x="568614" y="6561393"/>
            <a:chExt cx="2642225" cy="215444"/>
          </a:xfrm>
        </p:grpSpPr>
        <p:pic>
          <p:nvPicPr>
            <p:cNvPr id="13" name="Picture 12" descr="PPT-sized.png">
              <a:extLst>
                <a:ext uri="{FF2B5EF4-FFF2-40B4-BE49-F238E27FC236}">
                  <a16:creationId xmlns:a16="http://schemas.microsoft.com/office/drawing/2014/main" id="{C53B1AF8-CD97-5B45-86D4-98688EDE879E}"/>
                </a:ext>
              </a:extLst>
            </p:cNvPr>
            <p:cNvPicPr>
              <a:picLocks noChangeAspect="1"/>
            </p:cNvPicPr>
            <p:nvPr userDrawn="1"/>
          </p:nvPicPr>
          <p:blipFill>
            <a:blip r:embed="rId52" cstate="print">
              <a:extLst>
                <a:ext uri="{28A0092B-C50C-407E-A947-70E740481C1C}">
                  <a14:useLocalDpi xmlns:a14="http://schemas.microsoft.com/office/drawing/2010/main"/>
                </a:ext>
              </a:extLst>
            </a:blip>
            <a:stretch>
              <a:fillRect/>
            </a:stretch>
          </p:blipFill>
          <p:spPr>
            <a:xfrm>
              <a:off x="568614" y="6579223"/>
              <a:ext cx="1490133" cy="169503"/>
            </a:xfrm>
            <a:prstGeom prst="rect">
              <a:avLst/>
            </a:prstGeom>
          </p:spPr>
        </p:pic>
        <p:sp>
          <p:nvSpPr>
            <p:cNvPr id="14" name="Rectangle 13">
              <a:extLst>
                <a:ext uri="{FF2B5EF4-FFF2-40B4-BE49-F238E27FC236}">
                  <a16:creationId xmlns:a16="http://schemas.microsoft.com/office/drawing/2014/main" id="{526B65B7-6FC6-EB48-81DB-B69809A46702}"/>
                </a:ext>
              </a:extLst>
            </p:cNvPr>
            <p:cNvSpPr/>
            <p:nvPr userDrawn="1"/>
          </p:nvSpPr>
          <p:spPr>
            <a:xfrm>
              <a:off x="2072386" y="6561393"/>
              <a:ext cx="1138453" cy="215444"/>
            </a:xfrm>
            <a:prstGeom prst="rect">
              <a:avLst/>
            </a:prstGeom>
          </p:spPr>
          <p:txBody>
            <a:bodyPr wrap="none">
              <a:spAutoFit/>
            </a:bodyPr>
            <a:lstStyle/>
            <a:p>
              <a:pPr algn="l"/>
              <a:r>
                <a:rPr lang="en-US" sz="800" b="1" dirty="0"/>
                <a:t>© Scaled Agile. Inc.</a:t>
              </a:r>
            </a:p>
          </p:txBody>
        </p:sp>
      </p:grpSp>
      <p:sp>
        <p:nvSpPr>
          <p:cNvPr id="5" name="Slide Number Placeholder 4">
            <a:extLst>
              <a:ext uri="{FF2B5EF4-FFF2-40B4-BE49-F238E27FC236}">
                <a16:creationId xmlns:a16="http://schemas.microsoft.com/office/drawing/2014/main" id="{2CB3C3F6-E54B-5347-9470-8546EF432B9B}"/>
              </a:ext>
            </a:extLst>
          </p:cNvPr>
          <p:cNvSpPr>
            <a:spLocks noGrp="1"/>
          </p:cNvSpPr>
          <p:nvPr>
            <p:ph type="sldNum" sz="quarter" idx="4"/>
          </p:nvPr>
        </p:nvSpPr>
        <p:spPr>
          <a:xfrm>
            <a:off x="9837336" y="6493058"/>
            <a:ext cx="1887026" cy="250897"/>
          </a:xfrm>
          <a:prstGeom prst="rect">
            <a:avLst/>
          </a:prstGeom>
        </p:spPr>
        <p:txBody>
          <a:bodyPr vert="horz" lIns="91440" tIns="45720" rIns="91440" bIns="45720" rtlCol="0" anchor="ctr"/>
          <a:lstStyle>
            <a:lvl1pPr algn="r">
              <a:defRPr sz="1200">
                <a:solidFill>
                  <a:schemeClr val="tx1">
                    <a:tint val="75000"/>
                  </a:schemeClr>
                </a:solidFill>
              </a:defRPr>
            </a:lvl1pPr>
          </a:lstStyle>
          <a:p>
            <a:fld id="{46FDB4EE-536A-4449-BF24-E81C662A4DA7}" type="slidenum">
              <a:rPr lang="en-US" smtClean="0"/>
              <a:t>‹#›</a:t>
            </a:fld>
            <a:endParaRPr lang="en-US"/>
          </a:p>
        </p:txBody>
      </p:sp>
    </p:spTree>
    <p:extLst>
      <p:ext uri="{BB962C8B-B14F-4D97-AF65-F5344CB8AC3E}">
        <p14:creationId xmlns:p14="http://schemas.microsoft.com/office/powerpoint/2010/main" val="4928417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0" r:id="rId3"/>
    <p:sldLayoutId id="2147483652" r:id="rId4"/>
    <p:sldLayoutId id="2147483653" r:id="rId5"/>
    <p:sldLayoutId id="2147483654" r:id="rId6"/>
    <p:sldLayoutId id="2147483655" r:id="rId7"/>
    <p:sldLayoutId id="2147483656" r:id="rId8"/>
    <p:sldLayoutId id="214748369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9" r:id="rId49"/>
  </p:sldLayoutIdLst>
  <p:hf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sz="4400" kern="1200">
          <a:solidFill>
            <a:schemeClr val="tx1"/>
          </a:solidFill>
          <a:latin typeface="+mj-lt"/>
          <a:ea typeface="+mj-ea"/>
          <a:cs typeface="+mj-cs"/>
        </a:defRPr>
      </a:lvl1pPr>
    </p:titleStyle>
    <p:bodyStyle>
      <a:lvl1pPr marL="389457" marR="0" indent="-389457" algn="l" defTabSz="914400" rtl="0" eaLnBrk="1" fontAlgn="base" latinLnBrk="0" hangingPunct="1">
        <a:lnSpc>
          <a:spcPct val="110000"/>
        </a:lnSpc>
        <a:spcBef>
          <a:spcPts val="1067"/>
        </a:spcBef>
        <a:spcAft>
          <a:spcPts val="1067"/>
        </a:spcAft>
        <a:buClr>
          <a:srgbClr val="FFFFFF">
            <a:lumMod val="65000"/>
          </a:srgbClr>
        </a:buClr>
        <a:buSzPct val="80000"/>
        <a:buFont typeface="Arial"/>
        <a:buChar char="►"/>
        <a:tabLst/>
        <a:defRPr sz="2800" kern="1200">
          <a:solidFill>
            <a:schemeClr val="tx1"/>
          </a:solidFill>
          <a:latin typeface="+mn-lt"/>
          <a:ea typeface="+mn-ea"/>
          <a:cs typeface="+mn-cs"/>
        </a:defRPr>
      </a:lvl1pPr>
      <a:lvl2pPr marL="765175" marR="0" indent="-295275" algn="l" defTabSz="914400" rtl="0" eaLnBrk="1" fontAlgn="base" latinLnBrk="0" hangingPunct="1">
        <a:lnSpc>
          <a:spcPct val="110000"/>
        </a:lnSpc>
        <a:spcBef>
          <a:spcPts val="800"/>
        </a:spcBef>
        <a:spcAft>
          <a:spcPts val="800"/>
        </a:spcAft>
        <a:buClr>
          <a:srgbClr val="565656">
            <a:lumMod val="50000"/>
            <a:lumOff val="50000"/>
          </a:srgbClr>
        </a:buClr>
        <a:buSzPct val="117000"/>
        <a:buFont typeface="Arial" panose="020B06000405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071007" marR="0" indent="-296326" algn="l" defTabSz="914400" rtl="0" eaLnBrk="1" fontAlgn="base" latinLnBrk="0" hangingPunct="1">
        <a:lnSpc>
          <a:spcPct val="110000"/>
        </a:lnSpc>
        <a:spcBef>
          <a:spcPts val="800"/>
        </a:spcBef>
        <a:spcAft>
          <a:spcPts val="800"/>
        </a:spcAft>
        <a:buClr>
          <a:srgbClr val="565656">
            <a:lumMod val="50000"/>
            <a:lumOff val="50000"/>
          </a:srgbClr>
        </a:buClr>
        <a:buSzPct val="117000"/>
        <a:buFont typeface="Arial" panose="020B0600040502020204" pitchFamily="34" charset="0"/>
        <a:buChar char="-"/>
        <a:tabLst/>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name="Lesson Title">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8347D365-F604-A448-9D9B-8DF884AD110A}"/>
              </a:ext>
            </a:extLst>
          </p:cNvPr>
          <p:cNvSpPr>
            <a:spLocks noGrp="1"/>
          </p:cNvSpPr>
          <p:nvPr>
            <p:ph type="body" sz="quarter" idx="11"/>
          </p:nvPr>
        </p:nvSpPr>
        <p:spPr/>
        <p:txBody>
          <a:bodyPr/>
          <a:lstStyle/>
          <a:p>
            <a:r>
              <a:rPr lang="en-US" dirty="0"/>
              <a:t>SAFe</a:t>
            </a:r>
            <a:r>
              <a:rPr lang="en-US" baseline="30000" dirty="0"/>
              <a:t>®</a:t>
            </a:r>
            <a:r>
              <a:rPr lang="en-US" dirty="0"/>
              <a:t> Course - Attending this course gives students access to the SAFe</a:t>
            </a:r>
            <a:r>
              <a:rPr lang="en-US" baseline="30000" dirty="0"/>
              <a:t>®</a:t>
            </a:r>
            <a:r>
              <a:rPr lang="en-US" dirty="0"/>
              <a:t> Agilist exam and related preparation materials.</a:t>
            </a:r>
          </a:p>
          <a:p>
            <a:endParaRPr lang="en-US" dirty="0"/>
          </a:p>
        </p:txBody>
      </p:sp>
      <p:sp>
        <p:nvSpPr>
          <p:cNvPr id="11" name="Subtitle 10">
            <a:extLst>
              <a:ext uri="{FF2B5EF4-FFF2-40B4-BE49-F238E27FC236}">
                <a16:creationId xmlns:a16="http://schemas.microsoft.com/office/drawing/2014/main" id="{66311C02-AEBD-874B-8FCA-B6319B419336}"/>
              </a:ext>
            </a:extLst>
          </p:cNvPr>
          <p:cNvSpPr>
            <a:spLocks noGrp="1"/>
          </p:cNvSpPr>
          <p:nvPr>
            <p:ph type="subTitle" idx="1"/>
          </p:nvPr>
        </p:nvSpPr>
        <p:spPr>
          <a:xfrm>
            <a:off x="629124" y="1712569"/>
            <a:ext cx="6707013" cy="1374153"/>
          </a:xfrm>
        </p:spPr>
        <p:txBody>
          <a:bodyPr/>
          <a:lstStyle/>
          <a:p>
            <a:r>
              <a:rPr lang="en-US" dirty="0"/>
              <a:t>Leading the Change</a:t>
            </a:r>
          </a:p>
          <a:p>
            <a:endParaRPr lang="en-US" dirty="0"/>
          </a:p>
        </p:txBody>
      </p:sp>
      <p:sp>
        <p:nvSpPr>
          <p:cNvPr id="7" name="Title 6">
            <a:extLst>
              <a:ext uri="{FF2B5EF4-FFF2-40B4-BE49-F238E27FC236}">
                <a16:creationId xmlns:a16="http://schemas.microsoft.com/office/drawing/2014/main" id="{3AF50F9F-ADDA-784A-9F55-2246D4CE7DF6}"/>
              </a:ext>
            </a:extLst>
          </p:cNvPr>
          <p:cNvSpPr>
            <a:spLocks noGrp="1"/>
          </p:cNvSpPr>
          <p:nvPr>
            <p:ph type="ctrTitle"/>
          </p:nvPr>
        </p:nvSpPr>
        <p:spPr>
          <a:xfrm>
            <a:off x="629125" y="13504"/>
            <a:ext cx="6707013" cy="1605453"/>
          </a:xfrm>
        </p:spPr>
        <p:txBody>
          <a:bodyPr/>
          <a:lstStyle/>
          <a:p>
            <a:r>
              <a:rPr lang="en-US" dirty="0"/>
              <a:t>Lesson 6</a:t>
            </a:r>
          </a:p>
        </p:txBody>
      </p:sp>
      <p:pic>
        <p:nvPicPr>
          <p:cNvPr id="4" name="Content Placeholder 3|150|150">
            <a:extLst>
              <a:ext uri="{FF2B5EF4-FFF2-40B4-BE49-F238E27FC236}">
                <a16:creationId xmlns:a16="http://schemas.microsoft.com/office/drawing/2014/main" id="{C43C92AE-A62E-184E-9109-174B8BAC0500}"/>
              </a:ext>
            </a:extLst>
          </p:cNvPr>
          <p:cNvPicPr>
            <a:picLocks noGrp="1" noChangeAspect="1"/>
          </p:cNvPicPr>
          <p:nvPr>
            <p:ph sz="quarter" idx="12"/>
          </p:nvPr>
        </p:nvPicPr>
        <p:blipFill>
          <a:blip r:embed="rId3"/>
          <a:stretch>
            <a:fillRect/>
          </a:stretch>
        </p:blipFill>
        <p:spPr>
          <a:xfrm>
            <a:off x="7359650" y="3867150"/>
            <a:ext cx="1989138" cy="1989138"/>
          </a:xfrm>
        </p:spPr>
      </p:pic>
      <p:grpSp>
        <p:nvGrpSpPr>
          <p:cNvPr id="13" name="Group 12">
            <a:extLst>
              <a:ext uri="{FF2B5EF4-FFF2-40B4-BE49-F238E27FC236}">
                <a16:creationId xmlns:a16="http://schemas.microsoft.com/office/drawing/2014/main" id="{F1DE8A22-F31A-9646-ACAA-5211F5596964}"/>
              </a:ext>
            </a:extLst>
          </p:cNvPr>
          <p:cNvGrpSpPr/>
          <p:nvPr userDrawn="1"/>
        </p:nvGrpSpPr>
        <p:grpSpPr>
          <a:xfrm>
            <a:off x="8923955" y="6121905"/>
            <a:ext cx="2844800" cy="642027"/>
            <a:chOff x="6692966" y="4591426"/>
            <a:chExt cx="2133600" cy="481520"/>
          </a:xfrm>
        </p:grpSpPr>
        <p:pic>
          <p:nvPicPr>
            <p:cNvPr id="16" name="Picture 15" descr="PPT-sized.png">
              <a:extLst>
                <a:ext uri="{FF2B5EF4-FFF2-40B4-BE49-F238E27FC236}">
                  <a16:creationId xmlns:a16="http://schemas.microsoft.com/office/drawing/2014/main" id="{EEA1BCB8-3660-7B42-9D57-A63CCCC0E402}"/>
                </a:ext>
              </a:extLst>
            </p:cNvPr>
            <p:cNvPicPr>
              <a:picLocks/>
            </p:cNvPicPr>
            <p:nvPr userDrawn="1"/>
          </p:nvPicPr>
          <p:blipFill>
            <a:blip r:embed="rId4" cstate="print">
              <a:extLst>
                <a:ext uri="{28A0092B-C50C-407E-A947-70E740481C1C}">
                  <a14:useLocalDpi xmlns:a14="http://schemas.microsoft.com/office/drawing/2010/main"/>
                </a:ext>
              </a:extLst>
            </a:blip>
            <a:stretch>
              <a:fillRect/>
            </a:stretch>
          </p:blipFill>
          <p:spPr>
            <a:xfrm>
              <a:off x="6692966" y="4591426"/>
              <a:ext cx="2133600" cy="243200"/>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Body Style A 01">
    <p:spTree>
      <p:nvGrpSpPr>
        <p:cNvPr id="1" name=""/>
        <p:cNvGrpSpPr/>
        <p:nvPr/>
      </p:nvGrpSpPr>
      <p:grpSpPr>
        <a:xfrm>
          <a:off x="0" y="0"/>
          <a:ext cx="0" cy="0"/>
          <a:chOff x="0" y="0"/>
          <a:chExt cx="0" cy="0"/>
        </a:xfrm>
      </p:grpSpPr>
      <p:sp>
        <p:nvSpPr>
          <p:cNvPr id="6" name="Title Placeholder 4">
            <a:extLst>
              <a:ext uri="{FF2B5EF4-FFF2-40B4-BE49-F238E27FC236}">
                <a16:creationId xmlns:a16="http://schemas.microsoft.com/office/drawing/2014/main" id="{401F59B2-2589-DF49-935A-4FACC431AA2A}"/>
              </a:ext>
            </a:extLst>
          </p:cNvPr>
          <p:cNvSpPr>
            <a:spLocks noGrp="1"/>
          </p:cNvSpPr>
          <p:nvPr>
            <p:ph type="title"/>
          </p:nvPr>
        </p:nvSpPr>
        <p:spPr>
          <a:xfrm>
            <a:off x="524255" y="228431"/>
            <a:ext cx="5382884" cy="424732"/>
          </a:xfrm>
          <a:prstGeom prst="rect">
            <a:avLst/>
          </a:prstGeom>
        </p:spPr>
        <p:txBody>
          <a:bodyPr vert="horz" lIns="0" tIns="36576" rIns="0" bIns="0" rtlCol="0" anchor="ctr">
            <a:spAutoFit/>
          </a:bodyPr>
          <a:lstStyle>
            <a:lvl1pPr>
              <a:defRPr sz="2800"/>
            </a:lvl1pPr>
          </a:lstStyle>
          <a:p>
            <a:r>
              <a:t>SAFe® Implementation Roadmap</a:t>
            </a:r>
          </a:p>
        </p:txBody>
      </p:sp>
      <p:pic>
        <p:nvPicPr>
          <p:cNvPr id="7" name="Text Placeholder 3|300|139">
            <a:extLst>
              <a:ext uri="{FF2B5EF4-FFF2-40B4-BE49-F238E27FC236}">
                <a16:creationId xmlns:a16="http://schemas.microsoft.com/office/drawing/2014/main" id="{61F0E583-1429-7545-B06A-7C14253C655A}"/>
              </a:ext>
            </a:extLst>
          </p:cNvPr>
          <p:cNvPicPr>
            <a:picLocks noGrp="1" noChangeAspect="1"/>
          </p:cNvPicPr>
          <p:nvPr>
            <p:ph idx="1"/>
          </p:nvPr>
        </p:nvPicPr>
        <p:blipFill>
          <a:blip r:embed="rId3"/>
          <a:stretch>
            <a:fillRect/>
          </a:stretch>
        </p:blipFill>
        <p:spPr>
          <a:xfrm>
            <a:off x="1108658" y="1117125"/>
            <a:ext cx="10798096" cy="5003531"/>
          </a:xfrm>
          <a:prstGeom prst="rect">
            <a:avLst/>
          </a:prstGeom>
        </p:spPr>
      </p:pic>
      <p:sp>
        <p:nvSpPr>
          <p:cNvPr id="2" name="Slide Number Placeholder 1">
            <a:extLst>
              <a:ext uri="{FF2B5EF4-FFF2-40B4-BE49-F238E27FC236}">
                <a16:creationId xmlns:a16="http://schemas.microsoft.com/office/drawing/2014/main" id="{2635B42C-DD0D-DE4A-BD9C-F2749C3E7E62}"/>
              </a:ext>
            </a:extLst>
          </p:cNvPr>
          <p:cNvSpPr>
            <a:spLocks noGrp="1"/>
          </p:cNvSpPr>
          <p:nvPr>
            <p:ph type="sldNum" sz="quarter" idx="10"/>
          </p:nvPr>
        </p:nvSpPr>
        <p:spPr/>
        <p:txBody>
          <a:bodyPr/>
          <a:lstStyle/>
          <a:p>
            <a:fld id="{46FDB4EE-536A-4449-BF24-E81C662A4DA7}"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D5588B-E73C-CF45-8041-A6AB932671D8}"/>
              </a:ext>
            </a:extLst>
          </p:cNvPr>
          <p:cNvPicPr>
            <a:picLocks noChangeAspect="1"/>
          </p:cNvPicPr>
          <p:nvPr/>
        </p:nvPicPr>
        <p:blipFill rotWithShape="1">
          <a:blip r:embed="rId3"/>
          <a:srcRect r="27206"/>
          <a:stretch/>
        </p:blipFill>
        <p:spPr>
          <a:xfrm rot="16200000">
            <a:off x="2667000" y="-2667000"/>
            <a:ext cx="6858000" cy="12192000"/>
          </a:xfrm>
          <a:prstGeom prst="rect">
            <a:avLst/>
          </a:prstGeom>
        </p:spPr>
      </p:pic>
      <p:sp>
        <p:nvSpPr>
          <p:cNvPr id="4" name="Slide Number Placeholder 3">
            <a:extLst>
              <a:ext uri="{FF2B5EF4-FFF2-40B4-BE49-F238E27FC236}">
                <a16:creationId xmlns:a16="http://schemas.microsoft.com/office/drawing/2014/main" id="{0151BD26-43E8-4287-86CA-607591795650}"/>
              </a:ext>
            </a:extLst>
          </p:cNvPr>
          <p:cNvSpPr>
            <a:spLocks noGrp="1"/>
          </p:cNvSpPr>
          <p:nvPr>
            <p:ph type="sldNum" sz="quarter" idx="11"/>
          </p:nvPr>
        </p:nvSpPr>
        <p:spPr/>
        <p:txBody>
          <a:bodyPr/>
          <a:lstStyle/>
          <a:p>
            <a:fld id="{46FDB4EE-536A-4449-BF24-E81C662A4DA7}" type="slidenum">
              <a:rPr lang="en-US" smtClean="0">
                <a:solidFill>
                  <a:schemeClr val="bg1"/>
                </a:solidFill>
              </a:rPr>
              <a:t>11</a:t>
            </a:fld>
            <a:endParaRPr lang="en-US" dirty="0">
              <a:solidFill>
                <a:schemeClr val="bg1"/>
              </a:solidFill>
            </a:endParaRPr>
          </a:p>
        </p:txBody>
      </p:sp>
      <p:sp>
        <p:nvSpPr>
          <p:cNvPr id="8" name="TextBox 7">
            <a:extLst>
              <a:ext uri="{FF2B5EF4-FFF2-40B4-BE49-F238E27FC236}">
                <a16:creationId xmlns:a16="http://schemas.microsoft.com/office/drawing/2014/main" id="{29A33E40-9854-154D-B199-53DC110D6C83}"/>
              </a:ext>
            </a:extLst>
          </p:cNvPr>
          <p:cNvSpPr txBox="1"/>
          <p:nvPr/>
        </p:nvSpPr>
        <p:spPr>
          <a:xfrm>
            <a:off x="1609366" y="2074127"/>
            <a:ext cx="6400919" cy="1107996"/>
          </a:xfrm>
          <a:prstGeom prst="rect">
            <a:avLst/>
          </a:prstGeom>
          <a:noFill/>
        </p:spPr>
        <p:txBody>
          <a:bodyPr wrap="none" rtlCol="0">
            <a:spAutoFit/>
          </a:bodyPr>
          <a:lstStyle/>
          <a:p>
            <a:r>
              <a:rPr lang="en-US" sz="6600" b="1" dirty="0">
                <a:solidFill>
                  <a:schemeClr val="accent3"/>
                </a:solidFill>
              </a:rPr>
              <a:t>Train everyone.</a:t>
            </a:r>
          </a:p>
        </p:txBody>
      </p:sp>
      <p:sp>
        <p:nvSpPr>
          <p:cNvPr id="9" name="TextBox 8">
            <a:extLst>
              <a:ext uri="{FF2B5EF4-FFF2-40B4-BE49-F238E27FC236}">
                <a16:creationId xmlns:a16="http://schemas.microsoft.com/office/drawing/2014/main" id="{912478D1-E209-8949-B6B8-11FC8A26048E}"/>
              </a:ext>
            </a:extLst>
          </p:cNvPr>
          <p:cNvSpPr txBox="1"/>
          <p:nvPr/>
        </p:nvSpPr>
        <p:spPr>
          <a:xfrm>
            <a:off x="4582118" y="3429000"/>
            <a:ext cx="6165278" cy="1107996"/>
          </a:xfrm>
          <a:prstGeom prst="rect">
            <a:avLst/>
          </a:prstGeom>
          <a:noFill/>
        </p:spPr>
        <p:txBody>
          <a:bodyPr wrap="none" rtlCol="0">
            <a:spAutoFit/>
          </a:bodyPr>
          <a:lstStyle/>
          <a:p>
            <a:r>
              <a:rPr lang="en-US" sz="6600" b="1" dirty="0">
                <a:solidFill>
                  <a:schemeClr val="bg1"/>
                </a:solidFill>
              </a:rPr>
              <a:t>Launch trains.</a:t>
            </a:r>
          </a:p>
        </p:txBody>
      </p:sp>
    </p:spTree>
    <p:extLst>
      <p:ext uri="{BB962C8B-B14F-4D97-AF65-F5344CB8AC3E}">
        <p14:creationId xmlns:p14="http://schemas.microsoft.com/office/powerpoint/2010/main" val="708469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Activities 02-2">
    <p:spTree>
      <p:nvGrpSpPr>
        <p:cNvPr id="1" name=""/>
        <p:cNvGrpSpPr/>
        <p:nvPr/>
      </p:nvGrpSpPr>
      <p:grpSpPr>
        <a:xfrm>
          <a:off x="0" y="0"/>
          <a:ext cx="0" cy="0"/>
          <a:chOff x="0" y="0"/>
          <a:chExt cx="0" cy="0"/>
        </a:xfrm>
      </p:grpSpPr>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8" y="1384300"/>
            <a:ext cx="5620692" cy="49815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a:buClr>
                <a:srgbClr val="FFFFFF">
                  <a:lumMod val="65000"/>
                </a:srgbClr>
              </a:buClr>
              <a:buSzPct val="75000"/>
            </a:pPr>
            <a:r>
              <a:rPr sz="2400" b="1" dirty="0"/>
              <a:t>Step 1: </a:t>
            </a:r>
            <a:r>
              <a:rPr sz="2400" dirty="0"/>
              <a:t>Identify three action items you can do in the next month to start leading the SAFe transformation.</a:t>
            </a:r>
          </a:p>
          <a:p>
            <a:pPr>
              <a:buClr>
                <a:srgbClr val="FFFFFF">
                  <a:lumMod val="65000"/>
                </a:srgbClr>
              </a:buClr>
              <a:buSzPct val="75000"/>
            </a:pPr>
            <a:r>
              <a:rPr sz="2400" b="1" dirty="0"/>
              <a:t>Step 2: </a:t>
            </a:r>
            <a:r>
              <a:rPr lang="en-GB" sz="2400" dirty="0"/>
              <a:t>Share your ideas with </a:t>
            </a:r>
            <a:r>
              <a:rPr lang="en-GB" sz="2400"/>
              <a:t>your group</a:t>
            </a:r>
            <a:r>
              <a:rPr sz="2400"/>
              <a:t>. </a:t>
            </a:r>
            <a:endParaRPr sz="2400" dirty="0"/>
          </a:p>
          <a:p>
            <a:pPr>
              <a:buClr>
                <a:srgbClr val="FFFFFF">
                  <a:lumMod val="65000"/>
                </a:srgbClr>
              </a:buClr>
              <a:buSzPct val="75000"/>
            </a:pPr>
            <a:r>
              <a:rPr sz="2400" b="1" dirty="0"/>
              <a:t>Step 3: </a:t>
            </a:r>
            <a:r>
              <a:rPr sz="2400" dirty="0"/>
              <a:t>Discuss</a:t>
            </a:r>
            <a:r>
              <a:rPr lang="en-US" sz="2400" dirty="0"/>
              <a:t> o</a:t>
            </a:r>
            <a:r>
              <a:rPr sz="2400" dirty="0"/>
              <a:t>utcomes you hope to achieve with your Action Plan</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272710"/>
            <a:ext cx="7082876" cy="523220"/>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sp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r>
              <a:rPr dirty="0"/>
              <a:t>Action Plan: Leading the change</a:t>
            </a:r>
          </a:p>
        </p:txBody>
      </p:sp>
      <p:pic>
        <p:nvPicPr>
          <p:cNvPr id="10" name="Picture 9">
            <a:extLst>
              <a:ext uri="{FF2B5EF4-FFF2-40B4-BE49-F238E27FC236}">
                <a16:creationId xmlns:a16="http://schemas.microsoft.com/office/drawing/2014/main" id="{46FAFCA4-8BB0-4B41-975D-A4544ACBFE5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1" name="Text Placeholder 18">
            <a:extLst>
              <a:ext uri="{FF2B5EF4-FFF2-40B4-BE49-F238E27FC236}">
                <a16:creationId xmlns:a16="http://schemas.microsoft.com/office/drawing/2014/main" id="{9EA92053-47CE-1347-83BE-0DC3E943B38D}"/>
              </a:ext>
            </a:extLst>
          </p:cNvPr>
          <p:cNvSpPr>
            <a:spLocks noGrp="1"/>
          </p:cNvSpPr>
          <p:nvPr>
            <p:ph type="body" sz="quarter" idx="2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marL="0" indent="0">
              <a:buNone/>
            </a:pPr>
            <a:r>
              <a:rPr lang="en-GB" dirty="0"/>
              <a:t>3</a:t>
            </a:r>
            <a:endParaRPr dirty="0"/>
          </a:p>
        </p:txBody>
      </p:sp>
      <p:sp>
        <p:nvSpPr>
          <p:cNvPr id="14" name="Text Placeholder 16">
            <a:extLst>
              <a:ext uri="{FF2B5EF4-FFF2-40B4-BE49-F238E27FC236}">
                <a16:creationId xmlns:a16="http://schemas.microsoft.com/office/drawing/2014/main" id="{B74E211E-EBF7-8945-AB20-91CA55A0CC3A}"/>
              </a:ext>
            </a:extLst>
          </p:cNvPr>
          <p:cNvSpPr>
            <a:spLocks noGrp="1"/>
          </p:cNvSpPr>
          <p:nvPr>
            <p:ph type="body" sz="quarter" idx="22"/>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marL="0" indent="0">
              <a:buNone/>
            </a:pPr>
            <a:r>
              <a:t>Share</a:t>
            </a:r>
          </a:p>
        </p:txBody>
      </p:sp>
      <p:pic>
        <p:nvPicPr>
          <p:cNvPr id="15" name="Picture 14">
            <a:extLst>
              <a:ext uri="{FF2B5EF4-FFF2-40B4-BE49-F238E27FC236}">
                <a16:creationId xmlns:a16="http://schemas.microsoft.com/office/drawing/2014/main" id="{2D0F20DB-7377-7F47-863B-283F95FC85E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5023" y="194179"/>
            <a:ext cx="844402" cy="844402"/>
          </a:xfrm>
          <a:prstGeom prst="rect">
            <a:avLst/>
          </a:prstGeom>
        </p:spPr>
      </p:pic>
      <p:sp>
        <p:nvSpPr>
          <p:cNvPr id="16" name="Text Placeholder 18">
            <a:extLst>
              <a:ext uri="{FF2B5EF4-FFF2-40B4-BE49-F238E27FC236}">
                <a16:creationId xmlns:a16="http://schemas.microsoft.com/office/drawing/2014/main" id="{E54CCAA1-55C8-1147-8C79-DEDBEA1F9C2E}"/>
              </a:ext>
            </a:extLst>
          </p:cNvPr>
          <p:cNvSpPr>
            <a:spLocks noGrp="1"/>
          </p:cNvSpPr>
          <p:nvPr>
            <p:ph type="body" sz="quarter" idx="24"/>
          </p:nvPr>
        </p:nvSpPr>
        <p:spPr>
          <a:xfrm>
            <a:off x="10229969"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marL="0" indent="0">
              <a:buNone/>
            </a:pPr>
            <a:r>
              <a:t>5</a:t>
            </a:r>
          </a:p>
        </p:txBody>
      </p:sp>
      <p:sp>
        <p:nvSpPr>
          <p:cNvPr id="18" name="Text Placeholder 16">
            <a:extLst>
              <a:ext uri="{FF2B5EF4-FFF2-40B4-BE49-F238E27FC236}">
                <a16:creationId xmlns:a16="http://schemas.microsoft.com/office/drawing/2014/main" id="{AEC1E699-5310-3F40-A289-7FDC721F43A6}"/>
              </a:ext>
            </a:extLst>
          </p:cNvPr>
          <p:cNvSpPr>
            <a:spLocks noGrp="1"/>
          </p:cNvSpPr>
          <p:nvPr>
            <p:ph type="body" sz="quarter" idx="25"/>
          </p:nvPr>
        </p:nvSpPr>
        <p:spPr>
          <a:xfrm>
            <a:off x="10012078"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marL="0" indent="0">
              <a:buNone/>
            </a:pPr>
            <a:r>
              <a:t>Prepare</a:t>
            </a:r>
          </a:p>
        </p:txBody>
      </p:sp>
      <p:pic>
        <p:nvPicPr>
          <p:cNvPr id="19" name="Picture Placeholder 3|100|45">
            <a:extLst>
              <a:ext uri="{FF2B5EF4-FFF2-40B4-BE49-F238E27FC236}">
                <a16:creationId xmlns:a16="http://schemas.microsoft.com/office/drawing/2014/main" id="{C581B598-82EE-E24D-BAF1-7EF44221880A}"/>
              </a:ext>
            </a:extLst>
          </p:cNvPr>
          <p:cNvPicPr>
            <a:picLocks noGrp="1" noChangeAspect="1"/>
          </p:cNvPicPr>
          <p:nvPr>
            <p:ph type="pic" sz="quarter" idx="27"/>
          </p:nvPr>
        </p:nvPicPr>
        <p:blipFill>
          <a:blip r:embed="rId4"/>
          <a:stretch>
            <a:fillRect/>
          </a:stretch>
        </p:blipFill>
        <p:spPr>
          <a:xfrm>
            <a:off x="-3333" y="0"/>
            <a:ext cx="2395635" cy="1078992"/>
          </a:xfrm>
          <a:prstGeom prst="rect">
            <a:avLst/>
          </a:prstGeom>
        </p:spPr>
      </p:pic>
      <p:sp>
        <p:nvSpPr>
          <p:cNvPr id="2" name="Slide Number Placeholder 1">
            <a:extLst>
              <a:ext uri="{FF2B5EF4-FFF2-40B4-BE49-F238E27FC236}">
                <a16:creationId xmlns:a16="http://schemas.microsoft.com/office/drawing/2014/main" id="{F9DB2835-CCAD-FD4F-B4A8-E56722AD43B5}"/>
              </a:ext>
            </a:extLst>
          </p:cNvPr>
          <p:cNvSpPr>
            <a:spLocks noGrp="1"/>
          </p:cNvSpPr>
          <p:nvPr>
            <p:ph type="sldNum" sz="quarter" idx="28"/>
          </p:nvPr>
        </p:nvSpPr>
        <p:spPr/>
        <p:txBody>
          <a:bodyPr/>
          <a:lstStyle/>
          <a:p>
            <a:fld id="{46FDB4EE-536A-4449-BF24-E81C662A4DA7}" type="slidenum">
              <a:rPr lang="en-US" smtClean="0"/>
              <a:t>12</a:t>
            </a:fld>
            <a:endParaRPr lang="en-US"/>
          </a:p>
        </p:txBody>
      </p:sp>
      <p:pic>
        <p:nvPicPr>
          <p:cNvPr id="4" name="Picture 3" descr="A picture containing mug&#10;&#10;Description automatically generated">
            <a:extLst>
              <a:ext uri="{FF2B5EF4-FFF2-40B4-BE49-F238E27FC236}">
                <a16:creationId xmlns:a16="http://schemas.microsoft.com/office/drawing/2014/main" id="{66F0E12E-CEDB-BA4B-BE65-46D90094578C}"/>
              </a:ext>
            </a:extLst>
          </p:cNvPr>
          <p:cNvPicPr>
            <a:picLocks noChangeAspect="1"/>
          </p:cNvPicPr>
          <p:nvPr/>
        </p:nvPicPr>
        <p:blipFill>
          <a:blip r:embed="rId5"/>
          <a:stretch>
            <a:fillRect/>
          </a:stretch>
        </p:blipFill>
        <p:spPr>
          <a:xfrm>
            <a:off x="7581900" y="1400206"/>
            <a:ext cx="3649727" cy="37391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209" y="987708"/>
            <a:ext cx="11201152" cy="467051"/>
          </a:xfrm>
          <a:prstGeom prst="rect">
            <a:avLst/>
          </a:prstGeom>
        </p:spPr>
        <p:txBody>
          <a:bodyPr lIns="0">
            <a:spAutoFit/>
          </a:bodyPr>
          <a:lstStyle>
            <a:lvl1pPr marL="0" indent="0">
              <a:spcBef>
                <a:spcPts val="0"/>
              </a:spcBef>
              <a:spcAft>
                <a:spcPts val="0"/>
              </a:spcAft>
              <a:buFont typeface="Arial" panose="020B0604020202020204" pitchFamily="34" charset="0"/>
              <a:buNone/>
              <a:defRPr sz="2800" baseline="0">
                <a:solidFill>
                  <a:schemeClr val="tx1"/>
                </a:solidFill>
                <a:latin typeface="+mj-lt"/>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marL="0" indent="0">
              <a:buNone/>
            </a:pPr>
            <a:r>
              <a:rPr sz="2400" dirty="0"/>
              <a:t>In this lesson you:</a:t>
            </a:r>
          </a:p>
        </p:txBody>
      </p:sp>
      <p:sp>
        <p:nvSpPr>
          <p:cNvPr id="8" name="Title Placeholder 4">
            <a:extLst>
              <a:ext uri="{FF2B5EF4-FFF2-40B4-BE49-F238E27FC236}">
                <a16:creationId xmlns:a16="http://schemas.microsoft.com/office/drawing/2014/main" id="{79670FE5-5DC9-9145-A1A8-C0DE0F840C20}"/>
              </a:ext>
            </a:extLst>
          </p:cNvPr>
          <p:cNvSpPr>
            <a:spLocks noGrp="1"/>
          </p:cNvSpPr>
          <p:nvPr>
            <p:ph type="title"/>
          </p:nvPr>
        </p:nvSpPr>
        <p:spPr>
          <a:xfrm>
            <a:off x="524255" y="228431"/>
            <a:ext cx="2300310" cy="424732"/>
          </a:xfrm>
          <a:prstGeom prst="rect">
            <a:avLst/>
          </a:prstGeom>
        </p:spPr>
        <p:txBody>
          <a:bodyPr vert="horz" lIns="0" tIns="36576" rIns="0" bIns="0" rtlCol="0" anchor="ctr">
            <a:spAutoFit/>
          </a:bodyPr>
          <a:lstStyle>
            <a:lvl1pPr>
              <a:defRPr sz="2800">
                <a:latin typeface="+mj-lt"/>
              </a:defRPr>
            </a:lvl1pPr>
          </a:lstStyle>
          <a:p>
            <a:r>
              <a:t>Lesson review</a:t>
            </a:r>
          </a:p>
        </p:txBody>
      </p:sp>
      <p:sp>
        <p:nvSpPr>
          <p:cNvPr id="6" name="Content Placeholder 5">
            <a:extLst>
              <a:ext uri="{FF2B5EF4-FFF2-40B4-BE49-F238E27FC236}">
                <a16:creationId xmlns:a16="http://schemas.microsoft.com/office/drawing/2014/main" id="{89DB2BD8-ED74-B74F-B862-4DDE559035BC}"/>
              </a:ext>
            </a:extLst>
          </p:cNvPr>
          <p:cNvSpPr>
            <a:spLocks noGrp="1"/>
          </p:cNvSpPr>
          <p:nvPr>
            <p:ph sz="quarter" idx="11"/>
          </p:nvPr>
        </p:nvSpPr>
        <p:spPr>
          <a:xfrm>
            <a:off x="523207" y="1513735"/>
            <a:ext cx="5384569" cy="3062633"/>
          </a:xfrm>
          <a:prstGeom prst="rect">
            <a:avLst/>
          </a:prstGeom>
        </p:spPr>
        <p:txBody>
          <a:bodyPr wrap="square" numCol="1" spcCol="182880">
            <a:sp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atin typeface="+mn-l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atin typeface="+mn-l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mn-lt"/>
              </a:defRPr>
            </a:lvl3pPr>
            <a:lvl9pPr marL="3156401" indent="0">
              <a:buNone/>
              <a:defRPr/>
            </a:lvl9pPr>
          </a:lstStyle>
          <a:p>
            <a:pPr>
              <a:buClr>
                <a:srgbClr val="FFFFFF">
                  <a:lumMod val="65000"/>
                </a:srgbClr>
              </a:buClr>
              <a:buSzPct val="75000"/>
            </a:pPr>
            <a:r>
              <a:rPr lang="en-GB" sz="2400" dirty="0"/>
              <a:t>Explored the behaviors necessary to lead by example</a:t>
            </a:r>
          </a:p>
          <a:p>
            <a:pPr>
              <a:buClr>
                <a:srgbClr val="FFFFFF">
                  <a:lumMod val="65000"/>
                </a:srgbClr>
              </a:buClr>
              <a:buSzPct val="75000"/>
            </a:pPr>
            <a:r>
              <a:rPr lang="en-GB" sz="2400" dirty="0"/>
              <a:t>Discussed techniques for leading successful change</a:t>
            </a:r>
          </a:p>
          <a:p>
            <a:pPr>
              <a:buClr>
                <a:srgbClr val="FFFFFF">
                  <a:lumMod val="65000"/>
                </a:srgbClr>
              </a:buClr>
              <a:buSzPct val="75000"/>
            </a:pPr>
            <a:r>
              <a:rPr lang="en-GB" sz="2400" dirty="0"/>
              <a:t>Reviewed the steps in the SAFe Implementation Roadmap</a:t>
            </a:r>
          </a:p>
        </p:txBody>
      </p:sp>
      <p:sp>
        <p:nvSpPr>
          <p:cNvPr id="2" name="Slide Number Placeholder 1">
            <a:extLst>
              <a:ext uri="{FF2B5EF4-FFF2-40B4-BE49-F238E27FC236}">
                <a16:creationId xmlns:a16="http://schemas.microsoft.com/office/drawing/2014/main" id="{BA7347F0-2B46-3B4D-ABE6-8D9154E31992}"/>
              </a:ext>
            </a:extLst>
          </p:cNvPr>
          <p:cNvSpPr>
            <a:spLocks noGrp="1"/>
          </p:cNvSpPr>
          <p:nvPr>
            <p:ph type="sldNum" sz="quarter" idx="12"/>
          </p:nvPr>
        </p:nvSpPr>
        <p:spPr/>
        <p:txBody>
          <a:bodyPr/>
          <a:lstStyle/>
          <a:p>
            <a:fld id="{46FDB4EE-536A-4449-BF24-E81C662A4DA7}" type="slidenum">
              <a:rPr lang="en-US" smtClean="0"/>
              <a:t>13</a:t>
            </a:fld>
            <a:endParaRPr lang="en-US"/>
          </a:p>
        </p:txBody>
      </p:sp>
      <p:pic>
        <p:nvPicPr>
          <p:cNvPr id="12" name="Picture 11">
            <a:extLst>
              <a:ext uri="{FF2B5EF4-FFF2-40B4-BE49-F238E27FC236}">
                <a16:creationId xmlns:a16="http://schemas.microsoft.com/office/drawing/2014/main" id="{63E2D039-15E9-4D6D-B4A0-F0227981F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791" y="5374017"/>
            <a:ext cx="580567" cy="600216"/>
          </a:xfrm>
          <a:prstGeom prst="rect">
            <a:avLst/>
          </a:prstGeom>
        </p:spPr>
      </p:pic>
      <p:sp>
        <p:nvSpPr>
          <p:cNvPr id="13" name="TextBox 12">
            <a:extLst>
              <a:ext uri="{FF2B5EF4-FFF2-40B4-BE49-F238E27FC236}">
                <a16:creationId xmlns:a16="http://schemas.microsoft.com/office/drawing/2014/main" id="{00B5E710-B6CB-4FAE-AB12-E36B079D5223}"/>
              </a:ext>
            </a:extLst>
          </p:cNvPr>
          <p:cNvSpPr txBox="1"/>
          <p:nvPr/>
        </p:nvSpPr>
        <p:spPr>
          <a:xfrm>
            <a:off x="6293067" y="4975680"/>
            <a:ext cx="5022892" cy="612988"/>
          </a:xfrm>
          <a:prstGeom prst="rect">
            <a:avLst/>
          </a:prstGeom>
          <a:noFill/>
        </p:spPr>
        <p:txBody>
          <a:bodyPr wrap="square" rtlCol="0">
            <a:spAutoFit/>
          </a:bodyPr>
          <a:lstStyle/>
          <a:p>
            <a:pPr algn="ctr">
              <a:lnSpc>
                <a:spcPct val="110000"/>
              </a:lnSpc>
            </a:pPr>
            <a:r>
              <a:rPr lang="en-US" sz="1600" dirty="0"/>
              <a:t>Scaled Agile Framework Readings:</a:t>
            </a:r>
          </a:p>
          <a:p>
            <a:pPr algn="ctr">
              <a:lnSpc>
                <a:spcPct val="110000"/>
              </a:lnSpc>
            </a:pPr>
            <a:r>
              <a:rPr lang="en-GB" sz="1600" i="1" dirty="0"/>
              <a:t>Lean-Agile Leadership, Implementation Roadmap</a:t>
            </a:r>
            <a:endParaRPr lang="en-US" sz="1600" dirty="0"/>
          </a:p>
        </p:txBody>
      </p:sp>
      <p:pic>
        <p:nvPicPr>
          <p:cNvPr id="9" name="Picture 8">
            <a:extLst>
              <a:ext uri="{FF2B5EF4-FFF2-40B4-BE49-F238E27FC236}">
                <a16:creationId xmlns:a16="http://schemas.microsoft.com/office/drawing/2014/main" id="{231FECA1-8F2F-43D2-9120-CFD5A8815DBC}"/>
              </a:ext>
            </a:extLst>
          </p:cNvPr>
          <p:cNvPicPr>
            <a:picLocks noChangeAspect="1"/>
          </p:cNvPicPr>
          <p:nvPr/>
        </p:nvPicPr>
        <p:blipFill>
          <a:blip r:embed="rId4"/>
          <a:srcRect/>
          <a:stretch/>
        </p:blipFill>
        <p:spPr>
          <a:xfrm>
            <a:off x="5792852" y="1149851"/>
            <a:ext cx="5875939" cy="3768436"/>
          </a:xfrm>
          <a:prstGeom prst="rect">
            <a:avLst/>
          </a:prstGeom>
        </p:spPr>
      </p:pic>
      <p:sp>
        <p:nvSpPr>
          <p:cNvPr id="16" name="Rectangle 15">
            <a:extLst>
              <a:ext uri="{FF2B5EF4-FFF2-40B4-BE49-F238E27FC236}">
                <a16:creationId xmlns:a16="http://schemas.microsoft.com/office/drawing/2014/main" id="{D6903844-5521-4DE3-A722-D64E0B6ED42D}"/>
              </a:ext>
            </a:extLst>
          </p:cNvPr>
          <p:cNvSpPr/>
          <p:nvPr/>
        </p:nvSpPr>
        <p:spPr>
          <a:xfrm>
            <a:off x="9233885" y="4362365"/>
            <a:ext cx="427473" cy="467051"/>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9593B2-72C7-4539-97D2-5EE7F0A7E5A0}"/>
              </a:ext>
            </a:extLst>
          </p:cNvPr>
          <p:cNvSpPr/>
          <p:nvPr/>
        </p:nvSpPr>
        <p:spPr>
          <a:xfrm>
            <a:off x="9661358" y="4440930"/>
            <a:ext cx="950495" cy="359672"/>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2|500|281">
            <a:extLst>
              <a:ext uri="{FF2B5EF4-FFF2-40B4-BE49-F238E27FC236}">
                <a16:creationId xmlns:a16="http://schemas.microsoft.com/office/drawing/2014/main" id="{77A7E815-0AB7-E342-B8DE-926454567300}"/>
              </a:ext>
            </a:extLst>
          </p:cNvPr>
          <p:cNvPicPr>
            <a:picLocks noChangeAspect="1"/>
          </p:cNvPicPr>
          <p:nvPr/>
        </p:nvPicPr>
        <p:blipFill rotWithShape="1">
          <a:blip r:embed="rId3"/>
          <a:srcRect l="36012"/>
          <a:stretch/>
        </p:blipFill>
        <p:spPr>
          <a:xfrm>
            <a:off x="4394478" y="-4905"/>
            <a:ext cx="7797522" cy="6858000"/>
          </a:xfrm>
          <a:prstGeom prst="rect">
            <a:avLst/>
          </a:prstGeom>
        </p:spPr>
      </p:pic>
      <p:sp>
        <p:nvSpPr>
          <p:cNvPr id="8" name="Text Placeholder 7">
            <a:extLst>
              <a:ext uri="{FF2B5EF4-FFF2-40B4-BE49-F238E27FC236}">
                <a16:creationId xmlns:a16="http://schemas.microsoft.com/office/drawing/2014/main" id="{14FF2A3A-2ACD-3F43-85F0-E537EAC2E95D}"/>
              </a:ext>
            </a:extLst>
          </p:cNvPr>
          <p:cNvSpPr>
            <a:spLocks noGrp="1"/>
          </p:cNvSpPr>
          <p:nvPr>
            <p:ph type="body" sz="quarter" idx="11"/>
          </p:nvPr>
        </p:nvSpPr>
        <p:spPr>
          <a:xfrm>
            <a:off x="525157" y="2083444"/>
            <a:ext cx="3572281" cy="4305782"/>
          </a:xfrm>
        </p:spPr>
        <p:txBody>
          <a:bodyPr/>
          <a:lstStyle/>
          <a:p>
            <a:r>
              <a:rPr lang="en-US" sz="2000" dirty="0"/>
              <a:t>An organization’s managers, executives, and other leaders are responsible for the adoption, success, and ongoing improvement of Lean-Agile development and the competencies that lead to Business Agility. Only they have the authority to change and continuously improve the systems that govern how work is performed.</a:t>
            </a:r>
          </a:p>
          <a:p>
            <a:endParaRPr lang="en-US" dirty="0"/>
          </a:p>
        </p:txBody>
      </p:sp>
      <p:sp>
        <p:nvSpPr>
          <p:cNvPr id="7" name="Title 6">
            <a:extLst>
              <a:ext uri="{FF2B5EF4-FFF2-40B4-BE49-F238E27FC236}">
                <a16:creationId xmlns:a16="http://schemas.microsoft.com/office/drawing/2014/main" id="{C21B2990-CD3E-4047-B586-9BC3EBD534A6}"/>
              </a:ext>
            </a:extLst>
          </p:cNvPr>
          <p:cNvSpPr>
            <a:spLocks noGrp="1"/>
          </p:cNvSpPr>
          <p:nvPr>
            <p:ph type="ctrTitle"/>
          </p:nvPr>
        </p:nvSpPr>
        <p:spPr>
          <a:xfrm>
            <a:off x="629125" y="13504"/>
            <a:ext cx="3765353" cy="1907893"/>
          </a:xfrm>
        </p:spPr>
        <p:txBody>
          <a:bodyPr/>
          <a:lstStyle/>
          <a:p>
            <a:r>
              <a:rPr lang="en-US" dirty="0"/>
              <a:t>Why Lean-Agile</a:t>
            </a:r>
            <a:br>
              <a:rPr lang="en-US" dirty="0"/>
            </a:br>
            <a:r>
              <a:rPr lang="en-US" dirty="0"/>
              <a:t>Leadership?</a:t>
            </a:r>
          </a:p>
        </p:txBody>
      </p:sp>
      <p:sp>
        <p:nvSpPr>
          <p:cNvPr id="2" name="Slide Number Placeholder 1">
            <a:extLst>
              <a:ext uri="{FF2B5EF4-FFF2-40B4-BE49-F238E27FC236}">
                <a16:creationId xmlns:a16="http://schemas.microsoft.com/office/drawing/2014/main" id="{1E1EB640-ACDB-1042-8DBC-E3972A8F376A}"/>
              </a:ext>
            </a:extLst>
          </p:cNvPr>
          <p:cNvSpPr>
            <a:spLocks noGrp="1"/>
          </p:cNvSpPr>
          <p:nvPr>
            <p:ph type="sldNum" sz="quarter" idx="13"/>
          </p:nvPr>
        </p:nvSpPr>
        <p:spPr>
          <a:xfrm>
            <a:off x="9837336" y="6493058"/>
            <a:ext cx="1887026" cy="250897"/>
          </a:xfrm>
        </p:spPr>
        <p:txBody>
          <a:bodyPr/>
          <a:lstStyle/>
          <a:p>
            <a:fld id="{46FDB4EE-536A-4449-BF24-E81C662A4DA7}" type="slidenum">
              <a:rPr lang="en-US" smtClean="0"/>
              <a:pPr/>
              <a:t>2</a:t>
            </a:fld>
            <a:endParaRPr lang="en-US"/>
          </a:p>
        </p:txBody>
      </p:sp>
    </p:spTree>
    <p:extLst>
      <p:ext uri="{BB962C8B-B14F-4D97-AF65-F5344CB8AC3E}">
        <p14:creationId xmlns:p14="http://schemas.microsoft.com/office/powerpoint/2010/main" val="3111204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CF35E748-B588-A845-93A5-7181BAC3E217}"/>
              </a:ext>
            </a:extLst>
          </p:cNvPr>
          <p:cNvSpPr txBox="1">
            <a:spLocks/>
          </p:cNvSpPr>
          <p:nvPr/>
        </p:nvSpPr>
        <p:spPr>
          <a:xfrm>
            <a:off x="9738015" y="6492875"/>
            <a:ext cx="1885950" cy="2508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FDB4EE-536A-4449-BF24-E81C662A4DA7}" type="slidenum">
              <a:rPr lang="en-US" smtClean="0"/>
              <a:pPr/>
              <a:t>3</a:t>
            </a:fld>
            <a:endParaRPr lang="en-US" dirty="0"/>
          </a:p>
        </p:txBody>
      </p:sp>
      <p:pic>
        <p:nvPicPr>
          <p:cNvPr id="13" name="Content Placeholder 5|300|215">
            <a:extLst>
              <a:ext uri="{FF2B5EF4-FFF2-40B4-BE49-F238E27FC236}">
                <a16:creationId xmlns:a16="http://schemas.microsoft.com/office/drawing/2014/main" id="{95281228-A868-43B8-A512-5307B6250F50}"/>
              </a:ext>
            </a:extLst>
          </p:cNvPr>
          <p:cNvPicPr>
            <a:picLocks noChangeAspect="1"/>
          </p:cNvPicPr>
          <p:nvPr/>
        </p:nvPicPr>
        <p:blipFill>
          <a:blip r:embed="rId3"/>
          <a:stretch>
            <a:fillRect/>
          </a:stretch>
        </p:blipFill>
        <p:spPr>
          <a:xfrm>
            <a:off x="4590067" y="660687"/>
            <a:ext cx="7412349" cy="5320957"/>
          </a:xfrm>
          <a:prstGeom prst="rect">
            <a:avLst/>
          </a:prstGeom>
        </p:spPr>
      </p:pic>
      <p:sp>
        <p:nvSpPr>
          <p:cNvPr id="16" name="Rectangle 15">
            <a:extLst>
              <a:ext uri="{FF2B5EF4-FFF2-40B4-BE49-F238E27FC236}">
                <a16:creationId xmlns:a16="http://schemas.microsoft.com/office/drawing/2014/main" id="{F2F3DEDF-E332-4F18-98E0-35DD8D5564B2}"/>
              </a:ext>
            </a:extLst>
          </p:cNvPr>
          <p:cNvSpPr/>
          <p:nvPr/>
        </p:nvSpPr>
        <p:spPr>
          <a:xfrm>
            <a:off x="4590067" y="3594100"/>
            <a:ext cx="7412349" cy="2368352"/>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A856A55-D954-F349-B06D-74288A3FF327}"/>
              </a:ext>
            </a:extLst>
          </p:cNvPr>
          <p:cNvSpPr>
            <a:spLocks noGrp="1"/>
          </p:cNvSpPr>
          <p:nvPr>
            <p:ph type="body" sz="quarter" idx="11"/>
          </p:nvPr>
        </p:nvSpPr>
        <p:spPr>
          <a:xfrm>
            <a:off x="525157" y="2083444"/>
            <a:ext cx="3572281" cy="4305782"/>
          </a:xfrm>
        </p:spPr>
        <p:txBody>
          <a:bodyPr/>
          <a:lstStyle/>
          <a:p>
            <a:r>
              <a:rPr lang="en-US" b="1" dirty="0">
                <a:solidFill>
                  <a:schemeClr val="accent3"/>
                </a:solidFill>
              </a:rPr>
              <a:t>6.1</a:t>
            </a:r>
            <a:r>
              <a:rPr lang="en-US" dirty="0"/>
              <a:t> Leading by example</a:t>
            </a:r>
          </a:p>
          <a:p>
            <a:r>
              <a:rPr lang="en-US" b="1" dirty="0">
                <a:solidFill>
                  <a:schemeClr val="accent3"/>
                </a:solidFill>
              </a:rPr>
              <a:t>6.2</a:t>
            </a:r>
            <a:r>
              <a:rPr lang="en-US" dirty="0"/>
              <a:t> Leading the change</a:t>
            </a:r>
          </a:p>
        </p:txBody>
      </p:sp>
      <p:sp>
        <p:nvSpPr>
          <p:cNvPr id="2" name="Title 1">
            <a:extLst>
              <a:ext uri="{FF2B5EF4-FFF2-40B4-BE49-F238E27FC236}">
                <a16:creationId xmlns:a16="http://schemas.microsoft.com/office/drawing/2014/main" id="{BFDAB94F-ABDE-0744-B15A-11C9166D9D5D}"/>
              </a:ext>
            </a:extLst>
          </p:cNvPr>
          <p:cNvSpPr>
            <a:spLocks noGrp="1"/>
          </p:cNvSpPr>
          <p:nvPr>
            <p:ph type="ctrTitle"/>
          </p:nvPr>
        </p:nvSpPr>
        <p:spPr>
          <a:xfrm>
            <a:off x="629125" y="13504"/>
            <a:ext cx="3765353" cy="1907893"/>
          </a:xfrm>
        </p:spPr>
        <p:txBody>
          <a:bodyPr/>
          <a:lstStyle/>
          <a:p>
            <a:r>
              <a:rPr lang="en-US" dirty="0"/>
              <a:t>Lesson Topics</a:t>
            </a:r>
          </a:p>
        </p:txBody>
      </p:sp>
    </p:spTree>
    <p:extLst>
      <p:ext uri="{BB962C8B-B14F-4D97-AF65-F5344CB8AC3E}">
        <p14:creationId xmlns:p14="http://schemas.microsoft.com/office/powerpoint/2010/main" val="2325181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Lesson Review">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209" y="987708"/>
            <a:ext cx="11201152" cy="467051"/>
          </a:xfrm>
          <a:prstGeom prst="rect">
            <a:avLst/>
          </a:prstGeom>
        </p:spPr>
        <p:txBody>
          <a:bodyPr lIns="0">
            <a:spAutoFit/>
          </a:bodyPr>
          <a:lstStyle>
            <a:lvl1pPr marL="0" indent="0">
              <a:spcBef>
                <a:spcPts val="0"/>
              </a:spcBef>
              <a:spcAft>
                <a:spcPts val="0"/>
              </a:spcAft>
              <a:buFont typeface="Arial" panose="020B0604020202020204" pitchFamily="34" charset="0"/>
              <a:buNone/>
              <a:defRPr sz="2800" baseline="0">
                <a:solidFill>
                  <a:schemeClr val="tx1"/>
                </a:solidFill>
                <a:latin typeface="+mj-lt"/>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marL="0" indent="0">
              <a:buNone/>
            </a:pPr>
            <a:r>
              <a:rPr sz="2400" dirty="0"/>
              <a:t>At the end of this lesson you should be able to: </a:t>
            </a:r>
          </a:p>
        </p:txBody>
      </p:sp>
      <p:sp>
        <p:nvSpPr>
          <p:cNvPr id="8" name="Title Placeholder 4">
            <a:extLst>
              <a:ext uri="{FF2B5EF4-FFF2-40B4-BE49-F238E27FC236}">
                <a16:creationId xmlns:a16="http://schemas.microsoft.com/office/drawing/2014/main" id="{79670FE5-5DC9-9145-A1A8-C0DE0F840C20}"/>
              </a:ext>
            </a:extLst>
          </p:cNvPr>
          <p:cNvSpPr>
            <a:spLocks noGrp="1"/>
          </p:cNvSpPr>
          <p:nvPr>
            <p:ph type="title"/>
          </p:nvPr>
        </p:nvSpPr>
        <p:spPr>
          <a:xfrm>
            <a:off x="524255" y="228431"/>
            <a:ext cx="3101811" cy="424732"/>
          </a:xfrm>
          <a:prstGeom prst="rect">
            <a:avLst/>
          </a:prstGeom>
        </p:spPr>
        <p:txBody>
          <a:bodyPr vert="horz" lIns="0" tIns="36576" rIns="0" bIns="0" rtlCol="0" anchor="ctr">
            <a:spAutoFit/>
          </a:bodyPr>
          <a:lstStyle>
            <a:lvl1pPr>
              <a:defRPr sz="2800">
                <a:latin typeface="+mj-lt"/>
              </a:defRPr>
            </a:lvl1pPr>
          </a:lstStyle>
          <a:p>
            <a:r>
              <a:t>Learning objectives</a:t>
            </a:r>
          </a:p>
        </p:txBody>
      </p:sp>
      <p:sp>
        <p:nvSpPr>
          <p:cNvPr id="6" name="Content Placeholder 5">
            <a:extLst>
              <a:ext uri="{FF2B5EF4-FFF2-40B4-BE49-F238E27FC236}">
                <a16:creationId xmlns:a16="http://schemas.microsoft.com/office/drawing/2014/main" id="{89DB2BD8-ED74-B74F-B862-4DDE559035BC}"/>
              </a:ext>
            </a:extLst>
          </p:cNvPr>
          <p:cNvSpPr>
            <a:spLocks noGrp="1"/>
          </p:cNvSpPr>
          <p:nvPr>
            <p:ph sz="quarter" idx="11"/>
          </p:nvPr>
        </p:nvSpPr>
        <p:spPr>
          <a:xfrm>
            <a:off x="523208" y="1692152"/>
            <a:ext cx="11201153" cy="2532232"/>
          </a:xfrm>
          <a:prstGeom prst="rect">
            <a:avLst/>
          </a:prstGeom>
        </p:spPr>
        <p:txBody>
          <a:bodyPr wrap="square" numCol="1" spcCol="182880">
            <a:sp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atin typeface="+mn-l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atin typeface="+mn-l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mn-lt"/>
              </a:defRPr>
            </a:lvl3pPr>
            <a:lvl9pPr marL="3156401" indent="0">
              <a:buNone/>
              <a:defRPr/>
            </a:lvl9pPr>
          </a:lstStyle>
          <a:p>
            <a:pPr>
              <a:buClr>
                <a:srgbClr val="FFFFFF">
                  <a:lumMod val="65000"/>
                </a:srgbClr>
              </a:buClr>
              <a:buSzPct val="75000"/>
            </a:pPr>
            <a:r>
              <a:rPr lang="en-US" sz="2400" dirty="0"/>
              <a:t>Explain the behaviors necessary to </a:t>
            </a:r>
            <a:r>
              <a:rPr lang="en-GB" sz="2400" dirty="0"/>
              <a:t>lead by example</a:t>
            </a:r>
            <a:endParaRPr sz="2400" dirty="0"/>
          </a:p>
          <a:p>
            <a:pPr>
              <a:buClr>
                <a:srgbClr val="FFFFFF">
                  <a:lumMod val="65000"/>
                </a:srgbClr>
              </a:buClr>
              <a:buSzPct val="75000"/>
            </a:pPr>
            <a:r>
              <a:rPr lang="en-US" sz="2400" dirty="0"/>
              <a:t>Discuss techniques for leading successful change</a:t>
            </a:r>
          </a:p>
          <a:p>
            <a:pPr>
              <a:buClr>
                <a:srgbClr val="FFFFFF">
                  <a:lumMod val="65000"/>
                </a:srgbClr>
              </a:buClr>
              <a:buSzPct val="75000"/>
            </a:pPr>
            <a:r>
              <a:rPr lang="en-US" sz="2400" dirty="0"/>
              <a:t>Recognize the steps in the SAFe Implementation Roadmap</a:t>
            </a:r>
          </a:p>
          <a:p>
            <a:pPr>
              <a:buClr>
                <a:srgbClr val="FFFFFF">
                  <a:lumMod val="65000"/>
                </a:srgbClr>
              </a:buClr>
              <a:buSzPct val="75000"/>
            </a:pPr>
            <a:endParaRPr sz="2400" dirty="0"/>
          </a:p>
        </p:txBody>
      </p:sp>
      <p:sp>
        <p:nvSpPr>
          <p:cNvPr id="2" name="Slide Number Placeholder 1">
            <a:extLst>
              <a:ext uri="{FF2B5EF4-FFF2-40B4-BE49-F238E27FC236}">
                <a16:creationId xmlns:a16="http://schemas.microsoft.com/office/drawing/2014/main" id="{BA7347F0-2B46-3B4D-ABE6-8D9154E31992}"/>
              </a:ext>
            </a:extLst>
          </p:cNvPr>
          <p:cNvSpPr>
            <a:spLocks noGrp="1"/>
          </p:cNvSpPr>
          <p:nvPr>
            <p:ph type="sldNum" sz="quarter" idx="12"/>
          </p:nvPr>
        </p:nvSpPr>
        <p:spPr/>
        <p:txBody>
          <a:bodyPr/>
          <a:lstStyle/>
          <a:p>
            <a:fld id="{46FDB4EE-536A-4449-BF24-E81C662A4DA7}"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9990" y="2248560"/>
            <a:ext cx="11632020" cy="236766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0" fontAlgn="base" hangingPunct="0">
              <a:lnSpc>
                <a:spcPct val="110000"/>
              </a:lnSpc>
              <a:spcBef>
                <a:spcPct val="0"/>
              </a:spcBef>
              <a:spcAft>
                <a:spcPct val="0"/>
              </a:spcAft>
              <a:defRPr lang="en-US" altLang="en-US" sz="3867" b="0" i="0" cap="none" baseline="0" dirty="0">
                <a:solidFill>
                  <a:schemeClr val="tx1"/>
                </a:solidFill>
                <a:latin typeface="Arial" panose="020B0604020202020204" pitchFamily="34" charset="0"/>
                <a:ea typeface="+mj-ea"/>
                <a:cs typeface="+mj-cs"/>
              </a:defRPr>
            </a:lvl1pPr>
          </a:lstStyle>
          <a:p>
            <a:r>
              <a:rPr dirty="0"/>
              <a:t>6.1</a:t>
            </a:r>
            <a:r>
              <a:rPr lang="en-US" dirty="0"/>
              <a:t> </a:t>
            </a:r>
            <a:r>
              <a:rPr dirty="0"/>
              <a:t>Leading by example</a:t>
            </a:r>
          </a:p>
        </p:txBody>
      </p:sp>
      <p:sp>
        <p:nvSpPr>
          <p:cNvPr id="3" name="Slide Number Placeholder 2">
            <a:extLst>
              <a:ext uri="{FF2B5EF4-FFF2-40B4-BE49-F238E27FC236}">
                <a16:creationId xmlns:a16="http://schemas.microsoft.com/office/drawing/2014/main" id="{87C1934F-2ED3-804D-A4E4-ADBC40CE2497}"/>
              </a:ext>
            </a:extLst>
          </p:cNvPr>
          <p:cNvSpPr>
            <a:spLocks noGrp="1"/>
          </p:cNvSpPr>
          <p:nvPr>
            <p:ph type="sldNum" sz="quarter" idx="10"/>
          </p:nvPr>
        </p:nvSpPr>
        <p:spPr/>
        <p:txBody>
          <a:bodyPr/>
          <a:lstStyle>
            <a:lvl1pPr>
              <a:defRPr>
                <a:solidFill>
                  <a:schemeClr val="bg1"/>
                </a:solidFill>
              </a:defRPr>
            </a:lvl1pPr>
          </a:lstStyle>
          <a:p>
            <a:fld id="{46FDB4EE-536A-4449-BF24-E81C662A4DA7}" type="slidenum">
              <a:rPr lang="en-US" smtClean="0"/>
              <a:pPr/>
              <a:t>5</a:t>
            </a:fld>
            <a:endParaRPr lang="en-US"/>
          </a:p>
        </p:txBody>
      </p:sp>
      <p:sp>
        <p:nvSpPr>
          <p:cNvPr id="10007" name="NewShape"/>
          <p:cNvSpPr txBox="1"/>
          <p:nvPr/>
        </p:nvSpPr>
        <p:spPr>
          <a:xfrm>
            <a:off x="1571604" y="1285860"/>
            <a:ext cx="3643338" cy="369332"/>
          </a:xfrm>
          <a:prstGeom prst="rect">
            <a:avLst/>
          </a:prstGeom>
          <a:noFill/>
        </p:spPr>
        <p:txBody>
          <a:bodyPr wrap="square" rtlCol="0"/>
          <a:lstStyle/>
          <a:p>
            <a:pPr marL="0" indent="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Body Style B 04">
    <p:spTree>
      <p:nvGrpSpPr>
        <p:cNvPr id="1" name=""/>
        <p:cNvGrpSpPr/>
        <p:nvPr/>
      </p:nvGrpSpPr>
      <p:grpSpPr>
        <a:xfrm>
          <a:off x="0" y="0"/>
          <a:ext cx="0" cy="0"/>
          <a:chOff x="0" y="0"/>
          <a:chExt cx="0" cy="0"/>
        </a:xfrm>
      </p:grpSpPr>
      <p:pic>
        <p:nvPicPr>
          <p:cNvPr id="8" name="Content Placeholder 5|300|192">
            <a:extLst>
              <a:ext uri="{FF2B5EF4-FFF2-40B4-BE49-F238E27FC236}">
                <a16:creationId xmlns:a16="http://schemas.microsoft.com/office/drawing/2014/main" id="{4E1754E8-B166-C940-BF35-A09A219D6693}"/>
              </a:ext>
            </a:extLst>
          </p:cNvPr>
          <p:cNvPicPr>
            <a:picLocks noGrp="1" noChangeAspect="1"/>
          </p:cNvPicPr>
          <p:nvPr>
            <p:ph sz="quarter" idx="14"/>
          </p:nvPr>
        </p:nvPicPr>
        <p:blipFill>
          <a:blip r:embed="rId3"/>
          <a:stretch>
            <a:fillRect/>
          </a:stretch>
        </p:blipFill>
        <p:spPr>
          <a:xfrm>
            <a:off x="8204617" y="2940069"/>
            <a:ext cx="3519745" cy="2252122"/>
          </a:xfrm>
          <a:prstGeom prst="rect">
            <a:avLst/>
          </a:prstGeom>
        </p:spPr>
      </p:pic>
      <p:sp>
        <p:nvSpPr>
          <p:cNvPr id="7" name="Content Placeholder 5">
            <a:extLst>
              <a:ext uri="{FF2B5EF4-FFF2-40B4-BE49-F238E27FC236}">
                <a16:creationId xmlns:a16="http://schemas.microsoft.com/office/drawing/2014/main" id="{03942C22-E42E-3A42-B43A-33B20790798E}"/>
              </a:ext>
            </a:extLst>
          </p:cNvPr>
          <p:cNvSpPr>
            <a:spLocks noGrp="1"/>
          </p:cNvSpPr>
          <p:nvPr>
            <p:ph sz="quarter" idx="11"/>
          </p:nvPr>
        </p:nvSpPr>
        <p:spPr>
          <a:xfrm>
            <a:off x="525516" y="1702941"/>
            <a:ext cx="7439257" cy="4726379"/>
          </a:xfrm>
          <a:prstGeom prst="rect">
            <a:avLst/>
          </a:prstGeom>
        </p:spPr>
        <p:txBody>
          <a:bodyPr wrap="square" numCol="1" spcCol="182880">
            <a:normAutofit fontScale="62500" lnSpcReduction="20000"/>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a:buClr>
                <a:srgbClr val="FFFFFF">
                  <a:lumMod val="65000"/>
                </a:srgbClr>
              </a:buClr>
              <a:buSzPct val="75000"/>
            </a:pPr>
            <a:r>
              <a:rPr lang="en-GB" b="1" dirty="0"/>
              <a:t>Authenticity</a:t>
            </a:r>
            <a:r>
              <a:rPr lang="en-GB" dirty="0"/>
              <a:t> requires leaders to model desired professional and ethical behaviors</a:t>
            </a:r>
            <a:endParaRPr dirty="0"/>
          </a:p>
          <a:p>
            <a:pPr>
              <a:buClr>
                <a:srgbClr val="FFFFFF">
                  <a:lumMod val="65000"/>
                </a:srgbClr>
              </a:buClr>
              <a:buSzPct val="75000"/>
            </a:pPr>
            <a:r>
              <a:rPr b="1" dirty="0"/>
              <a:t>Emotional intelligence </a:t>
            </a:r>
            <a:r>
              <a:rPr lang="en-GB" dirty="0"/>
              <a:t>describes how leaders identify and manage their emotions and those of others through self-awareness, self-regulation, motivation, empathy, and social skills</a:t>
            </a:r>
          </a:p>
          <a:p>
            <a:pPr>
              <a:buClr>
                <a:srgbClr val="FFFFFF">
                  <a:lumMod val="65000"/>
                </a:srgbClr>
              </a:buClr>
              <a:buSzPct val="75000"/>
            </a:pPr>
            <a:r>
              <a:rPr lang="en-GB" b="1" dirty="0"/>
              <a:t>Lifelong learning </a:t>
            </a:r>
            <a:r>
              <a:rPr lang="en-GB" dirty="0"/>
              <a:t>depicts how leaders engage in an ongoing, voluntary, and self-motivated pursuit of knowledge and growth, and they encourage and support the same in others</a:t>
            </a:r>
          </a:p>
          <a:p>
            <a:pPr>
              <a:buClr>
                <a:srgbClr val="FFFFFF">
                  <a:lumMod val="65000"/>
                </a:srgbClr>
              </a:buClr>
              <a:buSzPct val="75000"/>
            </a:pPr>
            <a:r>
              <a:rPr lang="en-GB" b="1" dirty="0"/>
              <a:t>Growing others </a:t>
            </a:r>
            <a:r>
              <a:rPr lang="en-GB" dirty="0"/>
              <a:t>encourages leaders to provide the personal, professional, and technical guidance and resources each employee needs to assume increasing levels of responsibility</a:t>
            </a:r>
          </a:p>
          <a:p>
            <a:pPr>
              <a:buClr>
                <a:srgbClr val="FFFFFF">
                  <a:lumMod val="65000"/>
                </a:srgbClr>
              </a:buClr>
              <a:buSzPct val="75000"/>
            </a:pPr>
            <a:r>
              <a:rPr lang="en-GB" b="1" dirty="0"/>
              <a:t>Decentralized decision-making </a:t>
            </a:r>
            <a:r>
              <a:rPr lang="en-GB" dirty="0"/>
              <a:t>moves the authority for decisions to where the information is</a:t>
            </a:r>
          </a:p>
        </p:txBody>
      </p:sp>
      <p:sp>
        <p:nvSpPr>
          <p:cNvPr id="9" name="Title Placeholder 4">
            <a:extLst>
              <a:ext uri="{FF2B5EF4-FFF2-40B4-BE49-F238E27FC236}">
                <a16:creationId xmlns:a16="http://schemas.microsoft.com/office/drawing/2014/main" id="{481E17D4-1516-C34E-8800-74CB6C788B68}"/>
              </a:ext>
            </a:extLst>
          </p:cNvPr>
          <p:cNvSpPr>
            <a:spLocks noGrp="1"/>
          </p:cNvSpPr>
          <p:nvPr>
            <p:ph type="title"/>
          </p:nvPr>
        </p:nvSpPr>
        <p:spPr>
          <a:xfrm>
            <a:off x="524255" y="228431"/>
            <a:ext cx="3222036" cy="424732"/>
          </a:xfrm>
          <a:prstGeom prst="rect">
            <a:avLst/>
          </a:prstGeom>
        </p:spPr>
        <p:txBody>
          <a:bodyPr vert="horz" lIns="0" tIns="36576" rIns="0" bIns="0" rtlCol="0" anchor="ctr">
            <a:spAutoFit/>
          </a:bodyPr>
          <a:lstStyle>
            <a:lvl1pPr>
              <a:defRPr sz="2800"/>
            </a:lvl1pPr>
          </a:lstStyle>
          <a:p>
            <a:r>
              <a:t>Leading by example</a:t>
            </a:r>
          </a:p>
        </p:txBody>
      </p:sp>
      <p:sp>
        <p:nvSpPr>
          <p:cNvPr id="6" name="Text Placeholder 3">
            <a:extLst>
              <a:ext uri="{FF2B5EF4-FFF2-40B4-BE49-F238E27FC236}">
                <a16:creationId xmlns:a16="http://schemas.microsoft.com/office/drawing/2014/main" id="{832A1E0E-941C-5F4C-8990-F95B96675CE2}"/>
              </a:ext>
            </a:extLst>
          </p:cNvPr>
          <p:cNvSpPr>
            <a:spLocks noGrp="1"/>
          </p:cNvSpPr>
          <p:nvPr>
            <p:ph type="body" sz="quarter" idx="10"/>
          </p:nvPr>
        </p:nvSpPr>
        <p:spPr>
          <a:xfrm>
            <a:off x="523208" y="987708"/>
            <a:ext cx="11201153" cy="598331"/>
          </a:xfrm>
          <a:prstGeom prst="rect">
            <a:avLst/>
          </a:prstGeom>
        </p:spPr>
        <p:txBody>
          <a:bodyPr lIns="0">
            <a:normAutofit fontScale="62500" lnSpcReduction="20000"/>
          </a:bodyPr>
          <a:lstStyle>
            <a:lvl1pPr marL="0" indent="0">
              <a:spcBef>
                <a:spcPts val="0"/>
              </a:spcBef>
              <a:spcAft>
                <a:spcPts val="0"/>
              </a:spcAft>
              <a:buNone/>
              <a:defRPr sz="2800" baseline="0">
                <a:solidFill>
                  <a:schemeClr val="tx1"/>
                </a:solidFill>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marL="0" indent="0">
              <a:buNone/>
            </a:pPr>
            <a:r>
              <a:rPr lang="en-US" i="1" dirty="0">
                <a:solidFill>
                  <a:schemeClr val="accent2"/>
                </a:solidFill>
              </a:rPr>
              <a:t>Setting an example is not the main means of influencing others, it is the only means. —Albert Einstein</a:t>
            </a:r>
          </a:p>
        </p:txBody>
      </p:sp>
      <p:sp>
        <p:nvSpPr>
          <p:cNvPr id="2" name="Slide Number Placeholder 1">
            <a:extLst>
              <a:ext uri="{FF2B5EF4-FFF2-40B4-BE49-F238E27FC236}">
                <a16:creationId xmlns:a16="http://schemas.microsoft.com/office/drawing/2014/main" id="{5906FDF3-5578-4C48-AB9F-5C65E1B55ED8}"/>
              </a:ext>
            </a:extLst>
          </p:cNvPr>
          <p:cNvSpPr>
            <a:spLocks noGrp="1"/>
          </p:cNvSpPr>
          <p:nvPr>
            <p:ph type="sldNum" sz="quarter" idx="15"/>
          </p:nvPr>
        </p:nvSpPr>
        <p:spPr/>
        <p:txBody>
          <a:bodyPr/>
          <a:lstStyle/>
          <a:p>
            <a:fld id="{46FDB4EE-536A-4449-BF24-E81C662A4DA7}"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4">
            <a:extLst>
              <a:ext uri="{FF2B5EF4-FFF2-40B4-BE49-F238E27FC236}">
                <a16:creationId xmlns:a16="http://schemas.microsoft.com/office/drawing/2014/main" id="{401F59B2-2589-DF49-935A-4FACC431AA2A}"/>
              </a:ext>
            </a:extLst>
          </p:cNvPr>
          <p:cNvSpPr>
            <a:spLocks noGrp="1"/>
          </p:cNvSpPr>
          <p:nvPr>
            <p:ph type="title"/>
          </p:nvPr>
        </p:nvSpPr>
        <p:spPr>
          <a:xfrm>
            <a:off x="524255" y="228431"/>
            <a:ext cx="11001410" cy="424732"/>
          </a:xfrm>
          <a:prstGeom prst="rect">
            <a:avLst/>
          </a:prstGeom>
        </p:spPr>
        <p:txBody>
          <a:bodyPr vert="horz" lIns="0" tIns="36576" rIns="0" bIns="0" rtlCol="0" anchor="ctr">
            <a:spAutoFit/>
          </a:bodyPr>
          <a:lstStyle>
            <a:lvl1pPr>
              <a:defRPr sz="2800"/>
            </a:lvl1pPr>
          </a:lstStyle>
          <a:p>
            <a:r>
              <a:rPr dirty="0"/>
              <a:t>Leaders provide the organization with patterns of expected behaviors</a:t>
            </a:r>
          </a:p>
        </p:txBody>
      </p:sp>
      <p:sp>
        <p:nvSpPr>
          <p:cNvPr id="2" name="Slide Number Placeholder 1">
            <a:extLst>
              <a:ext uri="{FF2B5EF4-FFF2-40B4-BE49-F238E27FC236}">
                <a16:creationId xmlns:a16="http://schemas.microsoft.com/office/drawing/2014/main" id="{2635B42C-DD0D-DE4A-BD9C-F2749C3E7E62}"/>
              </a:ext>
            </a:extLst>
          </p:cNvPr>
          <p:cNvSpPr>
            <a:spLocks noGrp="1"/>
          </p:cNvSpPr>
          <p:nvPr>
            <p:ph type="sldNum" sz="quarter" idx="10"/>
          </p:nvPr>
        </p:nvSpPr>
        <p:spPr/>
        <p:txBody>
          <a:bodyPr/>
          <a:lstStyle/>
          <a:p>
            <a:fld id="{46FDB4EE-536A-4449-BF24-E81C662A4DA7}" type="slidenum">
              <a:rPr lang="en-US" smtClean="0"/>
              <a:t>7</a:t>
            </a:fld>
            <a:endParaRPr lang="en-US"/>
          </a:p>
        </p:txBody>
      </p:sp>
      <p:graphicFrame>
        <p:nvGraphicFramePr>
          <p:cNvPr id="8" name="Table 8">
            <a:extLst>
              <a:ext uri="{FF2B5EF4-FFF2-40B4-BE49-F238E27FC236}">
                <a16:creationId xmlns:a16="http://schemas.microsoft.com/office/drawing/2014/main" id="{4D80E634-6038-A940-812F-B5FB9450DF2C}"/>
              </a:ext>
            </a:extLst>
          </p:cNvPr>
          <p:cNvGraphicFramePr>
            <a:graphicFrameLocks noGrp="1"/>
          </p:cNvGraphicFramePr>
          <p:nvPr>
            <p:extLst>
              <p:ext uri="{D42A27DB-BD31-4B8C-83A1-F6EECF244321}">
                <p14:modId xmlns:p14="http://schemas.microsoft.com/office/powerpoint/2010/main" val="2863040440"/>
              </p:ext>
            </p:extLst>
          </p:nvPr>
        </p:nvGraphicFramePr>
        <p:xfrm>
          <a:off x="524255" y="1271338"/>
          <a:ext cx="11200107" cy="4724347"/>
        </p:xfrm>
        <a:graphic>
          <a:graphicData uri="http://schemas.openxmlformats.org/drawingml/2006/table">
            <a:tbl>
              <a:tblPr firstRow="1" bandRow="1">
                <a:tableStyleId>{5C22544A-7EE6-4342-B048-85BDC9FD1C3A}</a:tableStyleId>
              </a:tblPr>
              <a:tblGrid>
                <a:gridCol w="3733369">
                  <a:extLst>
                    <a:ext uri="{9D8B030D-6E8A-4147-A177-3AD203B41FA5}">
                      <a16:colId xmlns:a16="http://schemas.microsoft.com/office/drawing/2014/main" val="248845560"/>
                    </a:ext>
                  </a:extLst>
                </a:gridCol>
                <a:gridCol w="3733369">
                  <a:extLst>
                    <a:ext uri="{9D8B030D-6E8A-4147-A177-3AD203B41FA5}">
                      <a16:colId xmlns:a16="http://schemas.microsoft.com/office/drawing/2014/main" val="1391832002"/>
                    </a:ext>
                  </a:extLst>
                </a:gridCol>
                <a:gridCol w="3733369">
                  <a:extLst>
                    <a:ext uri="{9D8B030D-6E8A-4147-A177-3AD203B41FA5}">
                      <a16:colId xmlns:a16="http://schemas.microsoft.com/office/drawing/2014/main" val="686499081"/>
                    </a:ext>
                  </a:extLst>
                </a:gridCol>
              </a:tblGrid>
              <a:tr h="700750">
                <a:tc>
                  <a:txBody>
                    <a:bodyPr/>
                    <a:lstStyle/>
                    <a:p>
                      <a:r>
                        <a:rPr lang="en-US" dirty="0"/>
                        <a:t>Pathological Culture</a:t>
                      </a:r>
                      <a:br>
                        <a:rPr lang="en-US" dirty="0"/>
                      </a:br>
                      <a:r>
                        <a:rPr lang="en-US" b="0" i="1" dirty="0"/>
                        <a:t>Power-oriented</a:t>
                      </a:r>
                    </a:p>
                  </a:txBody>
                  <a:tcPr/>
                </a:tc>
                <a:tc>
                  <a:txBody>
                    <a:bodyPr/>
                    <a:lstStyle/>
                    <a:p>
                      <a:r>
                        <a:rPr lang="en-US" dirty="0"/>
                        <a:t>Bureaucratic Culture</a:t>
                      </a:r>
                      <a:br>
                        <a:rPr lang="en-US" dirty="0"/>
                      </a:br>
                      <a:r>
                        <a:rPr lang="en-US" b="0" i="1" dirty="0"/>
                        <a:t>Rule-oriented</a:t>
                      </a:r>
                    </a:p>
                  </a:txBody>
                  <a:tcPr/>
                </a:tc>
                <a:tc>
                  <a:txBody>
                    <a:bodyPr/>
                    <a:lstStyle/>
                    <a:p>
                      <a:r>
                        <a:rPr lang="en-US" dirty="0"/>
                        <a:t>Generative Culture</a:t>
                      </a:r>
                      <a:br>
                        <a:rPr lang="en-US" dirty="0"/>
                      </a:br>
                      <a:r>
                        <a:rPr lang="en-US" b="0" i="1" dirty="0"/>
                        <a:t>Performance-oriented</a:t>
                      </a:r>
                    </a:p>
                  </a:txBody>
                  <a:tcPr/>
                </a:tc>
                <a:extLst>
                  <a:ext uri="{0D108BD9-81ED-4DB2-BD59-A6C34878D82A}">
                    <a16:rowId xmlns:a16="http://schemas.microsoft.com/office/drawing/2014/main" val="3995956738"/>
                  </a:ext>
                </a:extLst>
              </a:tr>
              <a:tr h="674907">
                <a:tc>
                  <a:txBody>
                    <a:bodyPr/>
                    <a:lstStyle/>
                    <a:p>
                      <a:pPr algn="l"/>
                      <a:r>
                        <a:rPr lang="en-US" dirty="0"/>
                        <a:t>Low cooperation</a:t>
                      </a:r>
                    </a:p>
                  </a:txBody>
                  <a:tcPr anchor="ctr">
                    <a:solidFill>
                      <a:schemeClr val="bg1">
                        <a:lumMod val="95000"/>
                      </a:schemeClr>
                    </a:solidFill>
                  </a:tcPr>
                </a:tc>
                <a:tc>
                  <a:txBody>
                    <a:bodyPr/>
                    <a:lstStyle/>
                    <a:p>
                      <a:pPr algn="l"/>
                      <a:r>
                        <a:rPr lang="en-US" dirty="0"/>
                        <a:t>Modest cooperation</a:t>
                      </a:r>
                    </a:p>
                  </a:txBody>
                  <a:tcPr anchor="ctr">
                    <a:solidFill>
                      <a:schemeClr val="bg1">
                        <a:lumMod val="95000"/>
                      </a:schemeClr>
                    </a:solidFill>
                  </a:tcPr>
                </a:tc>
                <a:tc>
                  <a:txBody>
                    <a:bodyPr/>
                    <a:lstStyle/>
                    <a:p>
                      <a:pPr algn="l"/>
                      <a:r>
                        <a:rPr lang="en-US" dirty="0"/>
                        <a:t>High cooperation</a:t>
                      </a:r>
                    </a:p>
                  </a:txBody>
                  <a:tcPr anchor="ctr">
                    <a:solidFill>
                      <a:schemeClr val="bg1">
                        <a:lumMod val="95000"/>
                      </a:schemeClr>
                    </a:solidFill>
                  </a:tcPr>
                </a:tc>
                <a:extLst>
                  <a:ext uri="{0D108BD9-81ED-4DB2-BD59-A6C34878D82A}">
                    <a16:rowId xmlns:a16="http://schemas.microsoft.com/office/drawing/2014/main" val="1349616789"/>
                  </a:ext>
                </a:extLst>
              </a:tr>
              <a:tr h="674907">
                <a:tc>
                  <a:txBody>
                    <a:bodyPr/>
                    <a:lstStyle/>
                    <a:p>
                      <a:pPr algn="l"/>
                      <a:r>
                        <a:rPr lang="en-US" dirty="0"/>
                        <a:t>Messengers blamed</a:t>
                      </a:r>
                    </a:p>
                  </a:txBody>
                  <a:tcPr anchor="ctr">
                    <a:solidFill>
                      <a:schemeClr val="bg1">
                        <a:lumMod val="95000"/>
                      </a:schemeClr>
                    </a:solidFill>
                  </a:tcPr>
                </a:tc>
                <a:tc>
                  <a:txBody>
                    <a:bodyPr/>
                    <a:lstStyle/>
                    <a:p>
                      <a:pPr algn="l"/>
                      <a:r>
                        <a:rPr lang="en-US" dirty="0"/>
                        <a:t>Messengers neglected</a:t>
                      </a:r>
                    </a:p>
                  </a:txBody>
                  <a:tcPr anchor="ctr">
                    <a:solidFill>
                      <a:schemeClr val="bg1">
                        <a:lumMod val="95000"/>
                      </a:schemeClr>
                    </a:solidFill>
                  </a:tcPr>
                </a:tc>
                <a:tc>
                  <a:txBody>
                    <a:bodyPr/>
                    <a:lstStyle/>
                    <a:p>
                      <a:pPr algn="l"/>
                      <a:r>
                        <a:rPr lang="en-US" dirty="0"/>
                        <a:t>Messengers trained</a:t>
                      </a:r>
                    </a:p>
                  </a:txBody>
                  <a:tcPr anchor="ctr">
                    <a:solidFill>
                      <a:schemeClr val="bg1">
                        <a:lumMod val="95000"/>
                      </a:schemeClr>
                    </a:solidFill>
                  </a:tcPr>
                </a:tc>
                <a:extLst>
                  <a:ext uri="{0D108BD9-81ED-4DB2-BD59-A6C34878D82A}">
                    <a16:rowId xmlns:a16="http://schemas.microsoft.com/office/drawing/2014/main" val="952200985"/>
                  </a:ext>
                </a:extLst>
              </a:tr>
              <a:tr h="674907">
                <a:tc>
                  <a:txBody>
                    <a:bodyPr/>
                    <a:lstStyle/>
                    <a:p>
                      <a:pPr algn="l"/>
                      <a:r>
                        <a:rPr lang="en-US" dirty="0"/>
                        <a:t>Responsibilities shirked</a:t>
                      </a:r>
                    </a:p>
                  </a:txBody>
                  <a:tcPr anchor="ctr">
                    <a:solidFill>
                      <a:schemeClr val="bg1">
                        <a:lumMod val="95000"/>
                      </a:schemeClr>
                    </a:solidFill>
                  </a:tcPr>
                </a:tc>
                <a:tc>
                  <a:txBody>
                    <a:bodyPr/>
                    <a:lstStyle/>
                    <a:p>
                      <a:pPr algn="l"/>
                      <a:r>
                        <a:rPr lang="en-US" dirty="0"/>
                        <a:t>Narrow responsibilities</a:t>
                      </a:r>
                    </a:p>
                  </a:txBody>
                  <a:tcPr anchor="ctr">
                    <a:solidFill>
                      <a:schemeClr val="bg1">
                        <a:lumMod val="95000"/>
                      </a:schemeClr>
                    </a:solidFill>
                  </a:tcPr>
                </a:tc>
                <a:tc>
                  <a:txBody>
                    <a:bodyPr/>
                    <a:lstStyle/>
                    <a:p>
                      <a:pPr algn="l"/>
                      <a:r>
                        <a:rPr lang="en-US" dirty="0"/>
                        <a:t>Responsibilities shared</a:t>
                      </a:r>
                    </a:p>
                  </a:txBody>
                  <a:tcPr anchor="ctr">
                    <a:solidFill>
                      <a:schemeClr val="bg1">
                        <a:lumMod val="95000"/>
                      </a:schemeClr>
                    </a:solidFill>
                  </a:tcPr>
                </a:tc>
                <a:extLst>
                  <a:ext uri="{0D108BD9-81ED-4DB2-BD59-A6C34878D82A}">
                    <a16:rowId xmlns:a16="http://schemas.microsoft.com/office/drawing/2014/main" val="992562861"/>
                  </a:ext>
                </a:extLst>
              </a:tr>
              <a:tr h="674907">
                <a:tc>
                  <a:txBody>
                    <a:bodyPr/>
                    <a:lstStyle/>
                    <a:p>
                      <a:pPr algn="l"/>
                      <a:r>
                        <a:rPr lang="en-US" dirty="0"/>
                        <a:t>Collaboration discouraged</a:t>
                      </a:r>
                    </a:p>
                  </a:txBody>
                  <a:tcPr anchor="ctr">
                    <a:solidFill>
                      <a:schemeClr val="bg1">
                        <a:lumMod val="95000"/>
                      </a:schemeClr>
                    </a:solidFill>
                  </a:tcPr>
                </a:tc>
                <a:tc>
                  <a:txBody>
                    <a:bodyPr/>
                    <a:lstStyle/>
                    <a:p>
                      <a:pPr algn="l"/>
                      <a:r>
                        <a:rPr lang="en-US" dirty="0"/>
                        <a:t>Collaboration tolerated</a:t>
                      </a:r>
                    </a:p>
                  </a:txBody>
                  <a:tcPr anchor="ctr">
                    <a:solidFill>
                      <a:schemeClr val="bg1">
                        <a:lumMod val="95000"/>
                      </a:schemeClr>
                    </a:solidFill>
                  </a:tcPr>
                </a:tc>
                <a:tc>
                  <a:txBody>
                    <a:bodyPr/>
                    <a:lstStyle/>
                    <a:p>
                      <a:pPr algn="l"/>
                      <a:r>
                        <a:rPr lang="en-US" dirty="0"/>
                        <a:t>Collaboration encouraged</a:t>
                      </a:r>
                    </a:p>
                  </a:txBody>
                  <a:tcPr anchor="ctr">
                    <a:solidFill>
                      <a:schemeClr val="bg1">
                        <a:lumMod val="95000"/>
                      </a:schemeClr>
                    </a:solidFill>
                  </a:tcPr>
                </a:tc>
                <a:extLst>
                  <a:ext uri="{0D108BD9-81ED-4DB2-BD59-A6C34878D82A}">
                    <a16:rowId xmlns:a16="http://schemas.microsoft.com/office/drawing/2014/main" val="131388863"/>
                  </a:ext>
                </a:extLst>
              </a:tr>
              <a:tr h="674907">
                <a:tc>
                  <a:txBody>
                    <a:bodyPr/>
                    <a:lstStyle/>
                    <a:p>
                      <a:pPr algn="l"/>
                      <a:r>
                        <a:rPr lang="en-US" dirty="0"/>
                        <a:t>Failure leads to scapegoating</a:t>
                      </a:r>
                    </a:p>
                  </a:txBody>
                  <a:tcPr anchor="ctr">
                    <a:solidFill>
                      <a:schemeClr val="bg1">
                        <a:lumMod val="95000"/>
                      </a:schemeClr>
                    </a:solidFill>
                  </a:tcPr>
                </a:tc>
                <a:tc>
                  <a:txBody>
                    <a:bodyPr/>
                    <a:lstStyle/>
                    <a:p>
                      <a:pPr algn="l"/>
                      <a:r>
                        <a:rPr lang="en-US" dirty="0"/>
                        <a:t>Failure leads to justice</a:t>
                      </a:r>
                    </a:p>
                  </a:txBody>
                  <a:tcPr anchor="ctr">
                    <a:solidFill>
                      <a:schemeClr val="bg1">
                        <a:lumMod val="95000"/>
                      </a:schemeClr>
                    </a:solidFill>
                  </a:tcPr>
                </a:tc>
                <a:tc>
                  <a:txBody>
                    <a:bodyPr/>
                    <a:lstStyle/>
                    <a:p>
                      <a:pPr algn="l"/>
                      <a:r>
                        <a:rPr lang="en-US" dirty="0"/>
                        <a:t>Failure leads to improvement</a:t>
                      </a:r>
                    </a:p>
                  </a:txBody>
                  <a:tcPr anchor="ctr">
                    <a:solidFill>
                      <a:schemeClr val="bg1">
                        <a:lumMod val="95000"/>
                      </a:schemeClr>
                    </a:solidFill>
                  </a:tcPr>
                </a:tc>
                <a:extLst>
                  <a:ext uri="{0D108BD9-81ED-4DB2-BD59-A6C34878D82A}">
                    <a16:rowId xmlns:a16="http://schemas.microsoft.com/office/drawing/2014/main" val="4064118320"/>
                  </a:ext>
                </a:extLst>
              </a:tr>
              <a:tr h="649062">
                <a:tc>
                  <a:txBody>
                    <a:bodyPr/>
                    <a:lstStyle/>
                    <a:p>
                      <a:pPr algn="l"/>
                      <a:r>
                        <a:rPr lang="en-US" dirty="0"/>
                        <a:t>Innovation crushed</a:t>
                      </a:r>
                    </a:p>
                  </a:txBody>
                  <a:tcPr anchor="ctr">
                    <a:solidFill>
                      <a:schemeClr val="bg1">
                        <a:lumMod val="95000"/>
                      </a:schemeClr>
                    </a:solidFill>
                  </a:tcPr>
                </a:tc>
                <a:tc>
                  <a:txBody>
                    <a:bodyPr/>
                    <a:lstStyle/>
                    <a:p>
                      <a:pPr algn="l"/>
                      <a:r>
                        <a:rPr lang="en-US" dirty="0"/>
                        <a:t>Innovation leads to problems</a:t>
                      </a:r>
                    </a:p>
                  </a:txBody>
                  <a:tcPr anchor="ctr">
                    <a:solidFill>
                      <a:schemeClr val="bg1">
                        <a:lumMod val="95000"/>
                      </a:schemeClr>
                    </a:solidFill>
                  </a:tcPr>
                </a:tc>
                <a:tc>
                  <a:txBody>
                    <a:bodyPr/>
                    <a:lstStyle/>
                    <a:p>
                      <a:pPr algn="l"/>
                      <a:r>
                        <a:rPr lang="en-US" dirty="0"/>
                        <a:t>Innovation implemented</a:t>
                      </a:r>
                    </a:p>
                  </a:txBody>
                  <a:tcPr anchor="ctr">
                    <a:solidFill>
                      <a:schemeClr val="bg1">
                        <a:lumMod val="95000"/>
                      </a:schemeClr>
                    </a:solidFill>
                  </a:tcPr>
                </a:tc>
                <a:extLst>
                  <a:ext uri="{0D108BD9-81ED-4DB2-BD59-A6C34878D82A}">
                    <a16:rowId xmlns:a16="http://schemas.microsoft.com/office/drawing/2014/main" val="2644379879"/>
                  </a:ext>
                </a:extLst>
              </a:tr>
            </a:tbl>
          </a:graphicData>
        </a:graphic>
      </p:graphicFrame>
      <p:sp>
        <p:nvSpPr>
          <p:cNvPr id="9" name="Rectangle 8">
            <a:extLst>
              <a:ext uri="{FF2B5EF4-FFF2-40B4-BE49-F238E27FC236}">
                <a16:creationId xmlns:a16="http://schemas.microsoft.com/office/drawing/2014/main" id="{64A11EA9-EB99-D749-A121-F8F356A39828}"/>
              </a:ext>
            </a:extLst>
          </p:cNvPr>
          <p:cNvSpPr/>
          <p:nvPr/>
        </p:nvSpPr>
        <p:spPr>
          <a:xfrm>
            <a:off x="7974957" y="1271338"/>
            <a:ext cx="3749405" cy="4724347"/>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6653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9990" y="2248560"/>
            <a:ext cx="11632020" cy="236766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0" fontAlgn="base" hangingPunct="0">
              <a:lnSpc>
                <a:spcPct val="110000"/>
              </a:lnSpc>
              <a:spcBef>
                <a:spcPct val="0"/>
              </a:spcBef>
              <a:spcAft>
                <a:spcPct val="0"/>
              </a:spcAft>
              <a:defRPr lang="en-US" altLang="en-US" sz="3867" b="0" i="0" cap="none" baseline="0" dirty="0">
                <a:solidFill>
                  <a:schemeClr val="tx1"/>
                </a:solidFill>
                <a:latin typeface="Arial" panose="020B0604020202020204" pitchFamily="34" charset="0"/>
                <a:ea typeface="+mj-ea"/>
                <a:cs typeface="+mj-cs"/>
              </a:defRPr>
            </a:lvl1pPr>
          </a:lstStyle>
          <a:p>
            <a:r>
              <a:rPr dirty="0"/>
              <a:t>6.2 Leading the change</a:t>
            </a:r>
          </a:p>
        </p:txBody>
      </p:sp>
      <p:sp>
        <p:nvSpPr>
          <p:cNvPr id="3" name="Slide Number Placeholder 2">
            <a:extLst>
              <a:ext uri="{FF2B5EF4-FFF2-40B4-BE49-F238E27FC236}">
                <a16:creationId xmlns:a16="http://schemas.microsoft.com/office/drawing/2014/main" id="{87C1934F-2ED3-804D-A4E4-ADBC40CE2497}"/>
              </a:ext>
            </a:extLst>
          </p:cNvPr>
          <p:cNvSpPr>
            <a:spLocks noGrp="1"/>
          </p:cNvSpPr>
          <p:nvPr>
            <p:ph type="sldNum" sz="quarter" idx="10"/>
          </p:nvPr>
        </p:nvSpPr>
        <p:spPr/>
        <p:txBody>
          <a:bodyPr/>
          <a:lstStyle>
            <a:lvl1pPr>
              <a:defRPr>
                <a:solidFill>
                  <a:schemeClr val="bg1"/>
                </a:solidFill>
              </a:defRPr>
            </a:lvl1pPr>
          </a:lstStyle>
          <a:p>
            <a:fld id="{46FDB4EE-536A-4449-BF24-E81C662A4DA7}" type="slidenum">
              <a:rPr lang="en-US" smtClean="0"/>
              <a:pPr/>
              <a:t>8</a:t>
            </a:fld>
            <a:endParaRPr lang="en-US"/>
          </a:p>
        </p:txBody>
      </p:sp>
      <p:sp>
        <p:nvSpPr>
          <p:cNvPr id="10019" name="NewShape"/>
          <p:cNvSpPr txBox="1"/>
          <p:nvPr/>
        </p:nvSpPr>
        <p:spPr>
          <a:xfrm>
            <a:off x="1571604" y="1285860"/>
            <a:ext cx="3643338" cy="369332"/>
          </a:xfrm>
          <a:prstGeom prst="rect">
            <a:avLst/>
          </a:prstGeom>
          <a:noFill/>
        </p:spPr>
        <p:txBody>
          <a:bodyPr wrap="square" rtlCol="0"/>
          <a:lstStyle/>
          <a:p>
            <a:pPr marL="0" indent="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Body Style A 04">
    <p:spTree>
      <p:nvGrpSpPr>
        <p:cNvPr id="1" name=""/>
        <p:cNvGrpSpPr/>
        <p:nvPr/>
      </p:nvGrpSpPr>
      <p:grpSpPr>
        <a:xfrm>
          <a:off x="0" y="0"/>
          <a:ext cx="0" cy="0"/>
          <a:chOff x="0" y="0"/>
          <a:chExt cx="0" cy="0"/>
        </a:xfrm>
      </p:grpSpPr>
      <p:pic>
        <p:nvPicPr>
          <p:cNvPr id="8" name="Content Placeholder 5|300|445">
            <a:extLst>
              <a:ext uri="{FF2B5EF4-FFF2-40B4-BE49-F238E27FC236}">
                <a16:creationId xmlns:a16="http://schemas.microsoft.com/office/drawing/2014/main" id="{0EC2B8EE-3BED-B541-8638-0A1EC344EDD8}"/>
              </a:ext>
            </a:extLst>
          </p:cNvPr>
          <p:cNvPicPr>
            <a:picLocks noGrp="1" noChangeAspect="1"/>
          </p:cNvPicPr>
          <p:nvPr>
            <p:ph sz="quarter" idx="14"/>
          </p:nvPr>
        </p:nvPicPr>
        <p:blipFill>
          <a:blip r:embed="rId3"/>
          <a:stretch>
            <a:fillRect/>
          </a:stretch>
        </p:blipFill>
        <p:spPr>
          <a:xfrm>
            <a:off x="8204617" y="1168369"/>
            <a:ext cx="3519745" cy="5222021"/>
          </a:xfrm>
          <a:prstGeom prst="rect">
            <a:avLst/>
          </a:prstGeom>
        </p:spPr>
      </p:pic>
      <p:sp>
        <p:nvSpPr>
          <p:cNvPr id="7" name="Content Placeholder 5">
            <a:extLst>
              <a:ext uri="{FF2B5EF4-FFF2-40B4-BE49-F238E27FC236}">
                <a16:creationId xmlns:a16="http://schemas.microsoft.com/office/drawing/2014/main" id="{353CEC65-7D8D-414F-9FF9-923672220BEF}"/>
              </a:ext>
            </a:extLst>
          </p:cNvPr>
          <p:cNvSpPr>
            <a:spLocks noGrp="1"/>
          </p:cNvSpPr>
          <p:nvPr>
            <p:ph sz="quarter" idx="11"/>
          </p:nvPr>
        </p:nvSpPr>
        <p:spPr>
          <a:xfrm>
            <a:off x="525516" y="1129440"/>
            <a:ext cx="7439257" cy="5299880"/>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a:buClr>
                <a:srgbClr val="FFFFFF">
                  <a:lumMod val="65000"/>
                </a:srgbClr>
              </a:buClr>
              <a:buSzPct val="75000"/>
            </a:pPr>
            <a:r>
              <a:rPr sz="2400" dirty="0"/>
              <a:t>Establish a sense of urgency</a:t>
            </a:r>
          </a:p>
          <a:p>
            <a:pPr>
              <a:buClr>
                <a:srgbClr val="FFFFFF">
                  <a:lumMod val="65000"/>
                </a:srgbClr>
              </a:buClr>
              <a:buSzPct val="75000"/>
            </a:pPr>
            <a:r>
              <a:rPr sz="2400" dirty="0"/>
              <a:t>Create a powerful guiding coalition</a:t>
            </a:r>
          </a:p>
          <a:p>
            <a:pPr>
              <a:buClr>
                <a:srgbClr val="FFFFFF">
                  <a:lumMod val="65000"/>
                </a:srgbClr>
              </a:buClr>
              <a:buSzPct val="75000"/>
            </a:pPr>
            <a:r>
              <a:rPr sz="2400" dirty="0"/>
              <a:t>Develop the vision and strategy</a:t>
            </a:r>
          </a:p>
          <a:p>
            <a:pPr>
              <a:buClr>
                <a:srgbClr val="FFFFFF">
                  <a:lumMod val="65000"/>
                </a:srgbClr>
              </a:buClr>
              <a:buSzPct val="75000"/>
            </a:pPr>
            <a:r>
              <a:rPr sz="2400" dirty="0"/>
              <a:t>Communicate the vision</a:t>
            </a:r>
          </a:p>
          <a:p>
            <a:pPr>
              <a:buClr>
                <a:srgbClr val="FFFFFF">
                  <a:lumMod val="65000"/>
                </a:srgbClr>
              </a:buClr>
              <a:buSzPct val="75000"/>
            </a:pPr>
            <a:r>
              <a:rPr sz="2400" dirty="0"/>
              <a:t>Empower employees for broad-based action</a:t>
            </a:r>
          </a:p>
          <a:p>
            <a:pPr>
              <a:buClr>
                <a:srgbClr val="FFFFFF">
                  <a:lumMod val="65000"/>
                </a:srgbClr>
              </a:buClr>
              <a:buSzPct val="75000"/>
            </a:pPr>
            <a:r>
              <a:rPr sz="2400" dirty="0"/>
              <a:t>Generate short-term wins</a:t>
            </a:r>
          </a:p>
          <a:p>
            <a:pPr>
              <a:buClr>
                <a:srgbClr val="FFFFFF">
                  <a:lumMod val="65000"/>
                </a:srgbClr>
              </a:buClr>
              <a:buSzPct val="75000"/>
            </a:pPr>
            <a:r>
              <a:rPr sz="2400" dirty="0"/>
              <a:t>Consolidate gains and produce more wins</a:t>
            </a:r>
          </a:p>
          <a:p>
            <a:pPr>
              <a:buClr>
                <a:srgbClr val="FFFFFF">
                  <a:lumMod val="65000"/>
                </a:srgbClr>
              </a:buClr>
              <a:buSzPct val="75000"/>
            </a:pPr>
            <a:r>
              <a:rPr sz="2400" dirty="0"/>
              <a:t>Anchor new approaches in the culture</a:t>
            </a:r>
          </a:p>
        </p:txBody>
      </p:sp>
      <p:sp>
        <p:nvSpPr>
          <p:cNvPr id="6" name="Title Placeholder 4">
            <a:extLst>
              <a:ext uri="{FF2B5EF4-FFF2-40B4-BE49-F238E27FC236}">
                <a16:creationId xmlns:a16="http://schemas.microsoft.com/office/drawing/2014/main" id="{31D493FE-6AB8-BB4C-97A1-5ECEB55A021E}"/>
              </a:ext>
            </a:extLst>
          </p:cNvPr>
          <p:cNvSpPr>
            <a:spLocks noGrp="1"/>
          </p:cNvSpPr>
          <p:nvPr>
            <p:ph type="title"/>
          </p:nvPr>
        </p:nvSpPr>
        <p:spPr>
          <a:xfrm>
            <a:off x="524254" y="228431"/>
            <a:ext cx="5517536" cy="424732"/>
          </a:xfrm>
          <a:prstGeom prst="rect">
            <a:avLst/>
          </a:prstGeom>
        </p:spPr>
        <p:txBody>
          <a:bodyPr vert="horz" lIns="0" tIns="36576" rIns="0" bIns="0" rtlCol="0" anchor="ctr">
            <a:spAutoFit/>
          </a:bodyPr>
          <a:lstStyle>
            <a:lvl1pPr>
              <a:defRPr sz="2800"/>
            </a:lvl1pPr>
          </a:lstStyle>
          <a:p>
            <a:r>
              <a:t>Keys to leading successful change</a:t>
            </a:r>
          </a:p>
        </p:txBody>
      </p:sp>
      <p:sp>
        <p:nvSpPr>
          <p:cNvPr id="2" name="Slide Number Placeholder 1">
            <a:extLst>
              <a:ext uri="{FF2B5EF4-FFF2-40B4-BE49-F238E27FC236}">
                <a16:creationId xmlns:a16="http://schemas.microsoft.com/office/drawing/2014/main" id="{C826611C-0D15-C649-9991-47AF62069FE4}"/>
              </a:ext>
            </a:extLst>
          </p:cNvPr>
          <p:cNvSpPr>
            <a:spLocks noGrp="1"/>
          </p:cNvSpPr>
          <p:nvPr>
            <p:ph type="sldNum" sz="quarter" idx="15"/>
          </p:nvPr>
        </p:nvSpPr>
        <p:spPr/>
        <p:txBody>
          <a:bodyPr/>
          <a:lstStyle/>
          <a:p>
            <a:fld id="{46FDB4EE-536A-4449-BF24-E81C662A4DA7}"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Custom 1">
      <a:dk1>
        <a:srgbClr val="565656"/>
      </a:dk1>
      <a:lt1>
        <a:srgbClr val="FFFFFF"/>
      </a:lt1>
      <a:dk2>
        <a:srgbClr val="000000"/>
      </a:dk2>
      <a:lt2>
        <a:srgbClr val="E4E5E4"/>
      </a:lt2>
      <a:accent1>
        <a:srgbClr val="3C75BA"/>
      </a:accent1>
      <a:accent2>
        <a:srgbClr val="E05E0D"/>
      </a:accent2>
      <a:accent3>
        <a:srgbClr val="F4AD3E"/>
      </a:accent3>
      <a:accent4>
        <a:srgbClr val="465064"/>
      </a:accent4>
      <a:accent5>
        <a:srgbClr val="9EB31C"/>
      </a:accent5>
      <a:accent6>
        <a:srgbClr val="33353A"/>
      </a:accent6>
      <a:hlink>
        <a:srgbClr val="548ED4"/>
      </a:hlink>
      <a:folHlink>
        <a:srgbClr val="4777B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DAF4BEC1B91B49B88260B4F55E5B38" ma:contentTypeVersion="0" ma:contentTypeDescription="Crée un document." ma:contentTypeScope="" ma:versionID="03472b5339af9119a3ceb4393776e2aa">
  <xsd:schema xmlns:xsd="http://www.w3.org/2001/XMLSchema" xmlns:xs="http://www.w3.org/2001/XMLSchema" xmlns:p="http://schemas.microsoft.com/office/2006/metadata/properties" targetNamespace="http://schemas.microsoft.com/office/2006/metadata/properties" ma:root="true" ma:fieldsID="9b3613ba4871b6d4221e6a6d8c4f7bd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2596FFB-6D3E-4B1B-87FA-FEC99D72583A}"/>
</file>

<file path=customXml/itemProps2.xml><?xml version="1.0" encoding="utf-8"?>
<ds:datastoreItem xmlns:ds="http://schemas.openxmlformats.org/officeDocument/2006/customXml" ds:itemID="{50DEDD20-AFD9-433F-BB02-6AC595F98287}"/>
</file>

<file path=customXml/itemProps3.xml><?xml version="1.0" encoding="utf-8"?>
<ds:datastoreItem xmlns:ds="http://schemas.openxmlformats.org/officeDocument/2006/customXml" ds:itemID="{1DE48B75-19C9-44C5-8E27-C1F5136164AE}"/>
</file>

<file path=docProps/app.xml><?xml version="1.0" encoding="utf-8"?>
<Properties xmlns="http://schemas.openxmlformats.org/officeDocument/2006/extended-properties" xmlns:vt="http://schemas.openxmlformats.org/officeDocument/2006/docPropsVTypes">
  <TotalTime>477</TotalTime>
  <Words>1423</Words>
  <Application>Microsoft Macintosh PowerPoint</Application>
  <PresentationFormat>Widescreen</PresentationFormat>
  <Paragraphs>131</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Open Sans</vt:lpstr>
      <vt:lpstr>Wingdings</vt:lpstr>
      <vt:lpstr>Office Theme</vt:lpstr>
      <vt:lpstr>Lesson 6</vt:lpstr>
      <vt:lpstr>Why Lean-Agile Leadership?</vt:lpstr>
      <vt:lpstr>Lesson Topics</vt:lpstr>
      <vt:lpstr>Learning objectives</vt:lpstr>
      <vt:lpstr>6.1 Leading by example</vt:lpstr>
      <vt:lpstr>Leading by example</vt:lpstr>
      <vt:lpstr>Leaders provide the organization with patterns of expected behaviors</vt:lpstr>
      <vt:lpstr>6.2 Leading the change</vt:lpstr>
      <vt:lpstr>Keys to leading successful change</vt:lpstr>
      <vt:lpstr>SAFe® Implementation Roadmap</vt:lpstr>
      <vt:lpstr>PowerPoint Presentation</vt:lpstr>
      <vt:lpstr>Action Plan: Leading the change</vt:lpstr>
      <vt:lpstr>Lesson review</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06 Leading the Change (5.1)</dc:title>
  <dc:subject/>
  <dc:creator>Scaled Agile, Inc.</dc:creator>
  <cp:keywords/>
  <dc:description/>
  <cp:lastModifiedBy>Tedy Dimtrova</cp:lastModifiedBy>
  <cp:revision>72</cp:revision>
  <cp:lastPrinted>2021-01-17T00:08:39Z</cp:lastPrinted>
  <dcterms:created xsi:type="dcterms:W3CDTF">2020-02-24T23:08:54Z</dcterms:created>
  <dcterms:modified xsi:type="dcterms:W3CDTF">2021-01-17T00:10:25Z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enerated">
    <vt:filetime>2020-05-08T10:00:00Z</vt:filetime>
  </property>
  <property fmtid="{D5CDD505-2E9C-101B-9397-08002B2CF9AE}" pid="3" name="PowerPoint Output Version">
    <vt:lpwstr>2020.4 Build 20200422.1320</vt:lpwstr>
  </property>
  <property fmtid="{D5CDD505-2E9C-101B-9397-08002B2CF9AE}" pid="4" name="ContentTypeId">
    <vt:lpwstr>0x01010076DAF4BEC1B91B49B88260B4F55E5B38</vt:lpwstr>
  </property>
</Properties>
</file>